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84" r:id="rId2"/>
    <p:sldMasterId id="2147483796" r:id="rId3"/>
    <p:sldMasterId id="2147483892" r:id="rId4"/>
    <p:sldMasterId id="2147483905" r:id="rId5"/>
    <p:sldMasterId id="2147483918" r:id="rId6"/>
  </p:sldMasterIdLst>
  <p:notesMasterIdLst>
    <p:notesMasterId r:id="rId16"/>
  </p:notesMasterIdLst>
  <p:sldIdLst>
    <p:sldId id="311" r:id="rId7"/>
    <p:sldId id="315" r:id="rId8"/>
    <p:sldId id="313" r:id="rId9"/>
    <p:sldId id="318" r:id="rId10"/>
    <p:sldId id="312" r:id="rId11"/>
    <p:sldId id="316" r:id="rId12"/>
    <p:sldId id="319" r:id="rId13"/>
    <p:sldId id="320" r:id="rId14"/>
    <p:sldId id="314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062"/>
    <a:srgbClr val="A50021"/>
    <a:srgbClr val="FFFFFF"/>
    <a:srgbClr val="CC0066"/>
    <a:srgbClr val="0033CC"/>
    <a:srgbClr val="311862"/>
    <a:srgbClr val="A6F941"/>
    <a:srgbClr val="CE6814"/>
    <a:srgbClr val="FF7C80"/>
    <a:srgbClr val="D7A84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49" autoAdjust="0"/>
  </p:normalViewPr>
  <p:slideViewPr>
    <p:cSldViewPr>
      <p:cViewPr varScale="1">
        <p:scale>
          <a:sx n="62" d="100"/>
          <a:sy n="62" d="100"/>
        </p:scale>
        <p:origin x="-51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8A702-029C-43BD-A855-50521414A7E4}" type="datetimeFigureOut">
              <a:rPr kumimoji="1" lang="ja-JP" altLang="en-US" smtClean="0"/>
              <a:pPr/>
              <a:t>2010/5/27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EDEE-3250-44C5-B889-69F16A5FA14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734605-74B6-4B59-A146-AF0A60357007}" type="slidenum">
              <a:rPr lang="ja-JP" altLang="en-US" smtClean="0"/>
              <a:pPr/>
              <a:t>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4D14A-8105-45E2-980D-08E919383C96}" type="slidenum">
              <a:rPr lang="en-US" altLang="ja-JP">
                <a:solidFill>
                  <a:prstClr val="black"/>
                </a:solidFill>
              </a:rPr>
              <a:pPr/>
              <a:t>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072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072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7079" y="4342123"/>
            <a:ext cx="5487039" cy="4114434"/>
          </a:xfrm>
          <a:noFill/>
          <a:ln/>
        </p:spPr>
        <p:txBody>
          <a:bodyPr lIns="92375" tIns="46188" rIns="92375" bIns="46188"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  <p:sp>
        <p:nvSpPr>
          <p:cNvPr id="30725" name="スライド番号プレースホルダ 3"/>
          <p:cNvSpPr txBox="1">
            <a:spLocks noGrp="1"/>
          </p:cNvSpPr>
          <p:nvPr/>
        </p:nvSpPr>
        <p:spPr bwMode="auto">
          <a:xfrm>
            <a:off x="3884390" y="8684246"/>
            <a:ext cx="2972013" cy="45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5" tIns="46188" rIns="92375" bIns="46188" anchor="b"/>
          <a:lstStyle/>
          <a:p>
            <a:pPr algn="r" defTabSz="923925" fontAlgn="base">
              <a:spcBef>
                <a:spcPct val="0"/>
              </a:spcBef>
              <a:spcAft>
                <a:spcPct val="0"/>
              </a:spcAft>
            </a:pPr>
            <a:fld id="{8C801CD5-22E7-4F2E-BB0F-07D4B330D8E0}" type="slidenum">
              <a:rPr lang="en-US" altLang="ja-JP" sz="1200" smtClean="0">
                <a:solidFill>
                  <a:prstClr val="black"/>
                </a:solidFill>
                <a:latin typeface="Times New Roman" pitchFamily="18" charset="0"/>
              </a:rPr>
              <a:pPr algn="r" defTabSz="923925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ja-JP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7FE4-563E-4D69-BF07-4615924897A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52D5-9E82-4D0B-9308-CDFB9464A8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B283-2F7A-4797-9085-835901E256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975B-B53B-469D-9001-1749BC715FD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6D62-D7F8-40D0-B737-2667005B63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1" lang="ja-JP" sz="38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1" lang="ja-JP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1" lang="ja-JP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1" lang="ja-JP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1" lang="ja-JP" sz="20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1" lang="ja-JP" sz="2800"/>
            </a:lvl1pPr>
            <a:lvl2pPr eaLnBrk="1" latinLnBrk="0" hangingPunct="1">
              <a:defRPr kumimoji="1" lang="ja-JP" sz="2400"/>
            </a:lvl2pPr>
            <a:lvl3pPr eaLnBrk="1" latinLnBrk="0" hangingPunct="1">
              <a:defRPr kumimoji="1" lang="ja-JP" sz="2000"/>
            </a:lvl3pPr>
            <a:lvl4pPr eaLnBrk="1" latinLnBrk="0" hangingPunct="1">
              <a:defRPr kumimoji="1" lang="ja-JP" sz="1800"/>
            </a:lvl4pPr>
            <a:lvl5pPr eaLnBrk="1" latinLnBrk="0" hangingPunct="1">
              <a:defRPr kumimoji="1" lang="ja-JP"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696464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696464"/>
              </a:solidFill>
              <a:latin typeface="Corbel"/>
              <a:ea typeface="HGｺﾞｼｯｸM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1" lang="ja-JP" sz="400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1" lang="ja-JP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1" lang="ja-JP" sz="2000" b="1"/>
            </a:lvl2pPr>
            <a:lvl3pPr eaLnBrk="1" latinLnBrk="0" hangingPunct="1">
              <a:buNone/>
              <a:defRPr kumimoji="1" lang="ja-JP" sz="1800" b="1"/>
            </a:lvl3pPr>
            <a:lvl4pPr eaLnBrk="1" latinLnBrk="0" hangingPunct="1">
              <a:buNone/>
              <a:defRPr kumimoji="1" lang="ja-JP" sz="1600" b="1"/>
            </a:lvl4pPr>
            <a:lvl5pPr eaLnBrk="1" latinLnBrk="0" hangingPunct="1">
              <a:buNone/>
              <a:defRPr kumimoji="1" lang="ja-JP" sz="1600" b="1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1" lang="ja-JP" sz="2400"/>
            </a:lvl1pPr>
            <a:lvl2pPr eaLnBrk="1" latinLnBrk="0" hangingPunct="1">
              <a:defRPr kumimoji="1" lang="ja-JP" sz="2000"/>
            </a:lvl2pPr>
            <a:lvl3pPr eaLnBrk="1" latinLnBrk="0" hangingPunct="1">
              <a:defRPr kumimoji="1" lang="ja-JP" sz="1800"/>
            </a:lvl3pPr>
            <a:lvl4pPr eaLnBrk="1" latinLnBrk="0" hangingPunct="1">
              <a:defRPr kumimoji="1" lang="ja-JP" sz="1600"/>
            </a:lvl4pPr>
            <a:lvl5pPr eaLnBrk="1" latinLnBrk="0" hangingPunct="1">
              <a:defRPr kumimoji="1" lang="ja-JP"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1" lang="ja-JP" sz="4000" cap="none" baseline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B8F4-EC36-4DF0-B185-C0B2A002CC2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タイトルと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1" lang="ja-JP" sz="36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1" lang="ja-JP" sz="1800"/>
            </a:lvl1pPr>
            <a:lvl2pPr eaLnBrk="1" latinLnBrk="0" hangingPunct="1">
              <a:buNone/>
              <a:defRPr kumimoji="1" lang="ja-JP" sz="1200"/>
            </a:lvl2pPr>
            <a:lvl3pPr eaLnBrk="1" latinLnBrk="0" hangingPunct="1">
              <a:buNone/>
              <a:defRPr kumimoji="1" lang="ja-JP" sz="1000"/>
            </a:lvl3pPr>
            <a:lvl4pPr eaLnBrk="1" latinLnBrk="0" hangingPunct="1">
              <a:buNone/>
              <a:defRPr kumimoji="1" lang="ja-JP" sz="900"/>
            </a:lvl4pPr>
            <a:lvl5pPr eaLnBrk="1" latinLnBrk="0" hangingPunct="1">
              <a:buNone/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1" lang="ja-JP" sz="3200"/>
            </a:lvl1pPr>
            <a:lvl2pPr eaLnBrk="1" latinLnBrk="0" hangingPunct="1">
              <a:defRPr kumimoji="1" lang="ja-JP" sz="2800"/>
            </a:lvl2pPr>
            <a:lvl3pPr eaLnBrk="1" latinLnBrk="0" hangingPunct="1">
              <a:defRPr kumimoji="1" lang="ja-JP" sz="2400"/>
            </a:lvl3pPr>
            <a:lvl4pPr eaLnBrk="1" latinLnBrk="0" hangingPunct="1">
              <a:defRPr kumimoji="1" lang="ja-JP" sz="2000"/>
            </a:lvl4pPr>
            <a:lvl5pPr eaLnBrk="1" latinLnBrk="0" hangingPunct="1">
              <a:defRPr kumimoji="1" lang="ja-JP"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1" lang="ja-JP" sz="2100" b="0"/>
            </a:lvl1pPr>
            <a:extLst/>
          </a:lstStyle>
          <a:p>
            <a:pPr eaLnBrk="1" latinLnBrk="0" hangingPunct="1"/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1" lang="ja-JP" sz="3200"/>
            </a:lvl1pPr>
            <a:extLst/>
          </a:lstStyle>
          <a:p>
            <a:r>
              <a:rPr kumimoji="1" lang="ja-JP" altLang="en-US" smtClean="0"/>
              <a:t>アイコンをクリックして図を追加</a:t>
            </a:r>
            <a:endParaRPr kumimoji="1" lang="ja-JP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1" lang="ja-JP" sz="1400">
                <a:solidFill>
                  <a:srgbClr val="FFFFFF"/>
                </a:solidFill>
              </a:defRPr>
            </a:lvl1pPr>
            <a:lvl2pPr eaLnBrk="1" latinLnBrk="0" hangingPunct="1">
              <a:defRPr kumimoji="1" lang="ja-JP" sz="1200"/>
            </a:lvl2pPr>
            <a:lvl3pPr eaLnBrk="1" latinLnBrk="0" hangingPunct="1">
              <a:defRPr kumimoji="1" lang="ja-JP" sz="1000"/>
            </a:lvl3pPr>
            <a:lvl4pPr eaLnBrk="1" latinLnBrk="0" hangingPunct="1">
              <a:defRPr kumimoji="1" lang="ja-JP" sz="900"/>
            </a:lvl4pPr>
            <a:lvl5pPr eaLnBrk="1" latinLnBrk="0" hangingPunct="1">
              <a:defRPr kumimoji="1" lang="ja-JP" sz="9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5/27/2010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en-US" altLang="ja-JP">
                <a:solidFill>
                  <a:srgbClr val="E9E5DC"/>
                </a:solidFill>
                <a:latin typeface="Corbel"/>
                <a:ea typeface="HGｺﾞｼｯｸM"/>
              </a:rPr>
              <a:pPr/>
              <a:t>&lt;#&gt;</a:t>
            </a:fld>
            <a:endParaRPr altLang="en-US">
              <a:solidFill>
                <a:srgbClr val="E9E5DC"/>
              </a:solidFill>
              <a:latin typeface="Corbel"/>
              <a:ea typeface="HGｺﾞｼｯｸ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7FE4-563E-4D69-BF07-4615924897A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6D62-D7F8-40D0-B737-2667005B63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B8F4-EC36-4DF0-B185-C0B2A002CC2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E16F-783E-44AA-B632-910545A098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A6592-9324-48D3-AB63-ECE9ECDD4B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386D0-6F06-4636-9CAE-00CF1400FF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233E-2615-4555-A0C2-19CBF2BA1D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E16F-783E-44AA-B632-910545A098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284E-564B-4902-BDBE-0E674498FE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0C4E-9D22-4498-A1AD-EC28115E6B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52D5-9E82-4D0B-9308-CDFB9464A8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B283-2F7A-4797-9085-835901E256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975B-B53B-469D-9001-1749BC715FD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7FE4-563E-4D69-BF07-4615924897A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6D62-D7F8-40D0-B737-2667005B63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B8F4-EC36-4DF0-B185-C0B2A002CC2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E16F-783E-44AA-B632-910545A098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A6592-9324-48D3-AB63-ECE9ECDD4B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A6592-9324-48D3-AB63-ECE9ECDD4B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386D0-6F06-4636-9CAE-00CF1400FF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233E-2615-4555-A0C2-19CBF2BA1D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284E-564B-4902-BDBE-0E674498FE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0C4E-9D22-4498-A1AD-EC28115E6B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52D5-9E82-4D0B-9308-CDFB9464A8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B283-2F7A-4797-9085-835901E256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975B-B53B-469D-9001-1749BC715FD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7FE4-563E-4D69-BF07-4615924897A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6D62-D7F8-40D0-B737-2667005B63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3B8F4-EC36-4DF0-B185-C0B2A002CC2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386D0-6F06-4636-9CAE-00CF1400FF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E16F-783E-44AA-B632-910545A098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A6592-9324-48D3-AB63-ECE9ECDD4B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386D0-6F06-4636-9CAE-00CF1400FF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233E-2615-4555-A0C2-19CBF2BA1D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284E-564B-4902-BDBE-0E674498FE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0C4E-9D22-4498-A1AD-EC28115E6B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52D5-9E82-4D0B-9308-CDFB9464A8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B283-2F7A-4797-9085-835901E256D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975B-B53B-469D-9001-1749BC715FD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233E-2615-4555-A0C2-19CBF2BA1D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284E-564B-4902-BDBE-0E674498FE4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0C4E-9D22-4498-A1AD-EC28115E6B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Freeform 2"/>
          <p:cNvSpPr>
            <a:spLocks/>
          </p:cNvSpPr>
          <p:nvPr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FCF4C-B7D0-469E-AE76-AF706201A8E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576" name="Freeform 8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7" name="Freeform 9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8" name="Freeform 10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9" name="Freeform 11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0" name="Freeform 12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1" name="Freeform 13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2" name="Freeform 14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3" name="Freeform 15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4" name="Freeform 16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5" name="Freeform 17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6" name="Freeform 18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7" name="Freeform 19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8" name="Freeform 20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9" name="Freeform 21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0" name="Freeform 22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1" name="Freeform 23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2" name="Freeform 24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3" name="Freeform 25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4" name="Freeform 26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5" name="Freeform 27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6" name="Freeform 28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7" name="Freeform 29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8" name="Freeform 30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9" name="Freeform 31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0" name="Freeform 32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1" name="Freeform 33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2" name="Freeform 34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3" name="Freeform 35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4" name="Freeform 36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5" name="Freeform 37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6" name="Freeform 38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7" name="Freeform 39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8" name="Freeform 40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9" name="Freeform 41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0" name="Freeform 42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1" name="Freeform 43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2" name="Freeform 44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3" name="Freeform 45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4" name="Freeform 46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5" name="Freeform 47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6" name="Freeform 48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7" name="Freeform 49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8" name="Freeform 50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9" name="Freeform 51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0" name="Freeform 52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1" name="Freeform 53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2" name="Freeform 54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3" name="Freeform 55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4" name="Freeform 56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5" name="Freeform 57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6" name="Freeform 58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7" name="Freeform 59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8" name="Freeform 60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9" name="Freeform 61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0" name="Freeform 62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1" name="Freeform 63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6153" name="Picture 6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66"/>
          <p:cNvPicPr>
            <a:picLocks noChangeAspect="1" noChangeArrowheads="1"/>
          </p:cNvPicPr>
          <p:nvPr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6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36" name="Rectangle 68"/>
          <p:cNvSpPr>
            <a:spLocks noChangeArrowheads="1"/>
          </p:cNvSpPr>
          <p:nvPr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5637" name="Freeform 69"/>
          <p:cNvSpPr>
            <a:spLocks/>
          </p:cNvSpPr>
          <p:nvPr userDrawn="1"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639" name="Freeform 71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0" name="Freeform 72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1" name="Freeform 73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2" name="Freeform 74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3" name="Freeform 75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4" name="Freeform 76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5" name="Freeform 77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6" name="Freeform 78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7" name="Freeform 79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8" name="Freeform 80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9" name="Freeform 81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0" name="Freeform 82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1" name="Freeform 83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2" name="Freeform 84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3" name="Freeform 85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4" name="Freeform 86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5" name="Freeform 87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6" name="Freeform 88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7" name="Freeform 89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8" name="Freeform 90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9" name="Freeform 91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0" name="Freeform 92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1" name="Freeform 93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2" name="Freeform 94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3" name="Freeform 95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4" name="Freeform 96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5" name="Freeform 97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6" name="Freeform 98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7" name="Freeform 99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8" name="Freeform 100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9" name="Freeform 101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0" name="Freeform 102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1" name="Freeform 103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2" name="Freeform 104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3" name="Freeform 105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4" name="Freeform 106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5" name="Freeform 107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6" name="Freeform 108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7" name="Freeform 109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8" name="Freeform 110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9" name="Freeform 111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0" name="Freeform 112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1" name="Freeform 113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2" name="Freeform 114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3" name="Freeform 115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4" name="Freeform 116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5" name="Freeform 117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6" name="Freeform 118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7" name="Freeform 119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8" name="Freeform 120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9" name="Freeform 121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0" name="Freeform 122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1" name="Freeform 123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2" name="Freeform 124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3" name="Freeform 125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4" name="Freeform 126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59" name="Picture 12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28"/>
          <p:cNvPicPr>
            <a:picLocks noChangeAspect="1" noChangeArrowheads="1"/>
          </p:cNvPicPr>
          <p:nvPr userDrawn="1"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2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98" name="Rectangle 130"/>
          <p:cNvSpPr>
            <a:spLocks noChangeArrowheads="1"/>
          </p:cNvSpPr>
          <p:nvPr userDrawn="1"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B2090"/>
            </a:gs>
            <a:gs pos="100000">
              <a:srgbClr val="0A071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52400"/>
          </a:xfrm>
          <a:prstGeom prst="rect">
            <a:avLst/>
          </a:prstGeom>
          <a:gradFill rotWithShape="1">
            <a:gsLst>
              <a:gs pos="0">
                <a:srgbClr val="7B39FF">
                  <a:alpha val="39999"/>
                </a:srgbClr>
              </a:gs>
              <a:gs pos="100000">
                <a:srgbClr val="7B39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000">
              <a:solidFill>
                <a:srgbClr val="FFFFFF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84213" y="1052513"/>
            <a:ext cx="777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ja-JP" altLang="ja-JP" sz="200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>
          <a:solidFill>
            <a:srgbClr val="F3FFF3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1" lang="ja-JP" altLang="en-US" smtClean="0"/>
              <a:t>マスタ タイトルの書式設定</a:t>
            </a:r>
            <a:endParaRPr kumimoji="1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1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 eaLnBrk="1" latinLnBrk="0" hangingPunct="1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816DF-213E-421B-92D3-C068DBB023D6}" type="datetimeFigureOut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5/27/2010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1" lang="ja-JP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>
              <a:solidFill>
                <a:srgbClr val="E9E5DC"/>
              </a:solidFill>
              <a:ea typeface="HGｺﾞｼｯｸM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1" lang="ja-JP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AC53DF-4216-466D-99A7-94400E6C2A25}" type="slidenum">
              <a:rPr lang="en-US" altLang="ja-JP">
                <a:solidFill>
                  <a:srgbClr val="E9E5D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altLang="en-US">
              <a:solidFill>
                <a:srgbClr val="E9E5DC"/>
              </a:solidFill>
              <a:ea typeface="HGｺﾞｼｯｸ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xStyles>
    <p:titleStyle>
      <a:lvl1pPr algn="l" rtl="0" eaLnBrk="1" latinLnBrk="0" hangingPunct="1">
        <a:spcBef>
          <a:spcPct val="0"/>
        </a:spcBef>
        <a:buNone/>
        <a:defRPr kumimoji="1" lang="ja-JP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1" lang="ja-JP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lang="ja-JP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lang="ja-JP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lang="ja-JP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lang="ja-JP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lang="ja-JP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Freeform 2"/>
          <p:cNvSpPr>
            <a:spLocks/>
          </p:cNvSpPr>
          <p:nvPr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FCF4C-B7D0-469E-AE76-AF706201A8E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576" name="Freeform 8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7" name="Freeform 9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8" name="Freeform 10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9" name="Freeform 11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0" name="Freeform 12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1" name="Freeform 13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2" name="Freeform 14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3" name="Freeform 15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4" name="Freeform 16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5" name="Freeform 17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6" name="Freeform 18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7" name="Freeform 19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8" name="Freeform 20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9" name="Freeform 21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0" name="Freeform 22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1" name="Freeform 23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2" name="Freeform 24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3" name="Freeform 25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4" name="Freeform 26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5" name="Freeform 27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6" name="Freeform 28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7" name="Freeform 29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8" name="Freeform 30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9" name="Freeform 31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0" name="Freeform 32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1" name="Freeform 33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2" name="Freeform 34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3" name="Freeform 35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4" name="Freeform 36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5" name="Freeform 37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6" name="Freeform 38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7" name="Freeform 39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8" name="Freeform 40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9" name="Freeform 41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0" name="Freeform 42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1" name="Freeform 43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2" name="Freeform 44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3" name="Freeform 45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4" name="Freeform 46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5" name="Freeform 47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6" name="Freeform 48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7" name="Freeform 49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8" name="Freeform 50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9" name="Freeform 51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0" name="Freeform 52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1" name="Freeform 53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2" name="Freeform 54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3" name="Freeform 55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4" name="Freeform 56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5" name="Freeform 57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6" name="Freeform 58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7" name="Freeform 59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8" name="Freeform 60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9" name="Freeform 61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0" name="Freeform 62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1" name="Freeform 63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6153" name="Picture 6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66"/>
          <p:cNvPicPr>
            <a:picLocks noChangeAspect="1" noChangeArrowheads="1"/>
          </p:cNvPicPr>
          <p:nvPr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6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36" name="Rectangle 68"/>
          <p:cNvSpPr>
            <a:spLocks noChangeArrowheads="1"/>
          </p:cNvSpPr>
          <p:nvPr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5637" name="Freeform 69"/>
          <p:cNvSpPr>
            <a:spLocks/>
          </p:cNvSpPr>
          <p:nvPr userDrawn="1"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639" name="Freeform 71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0" name="Freeform 72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1" name="Freeform 73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2" name="Freeform 74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3" name="Freeform 75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4" name="Freeform 76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5" name="Freeform 77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6" name="Freeform 78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7" name="Freeform 79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8" name="Freeform 80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9" name="Freeform 81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0" name="Freeform 82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1" name="Freeform 83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2" name="Freeform 84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3" name="Freeform 85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4" name="Freeform 86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5" name="Freeform 87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6" name="Freeform 88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7" name="Freeform 89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8" name="Freeform 90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9" name="Freeform 91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0" name="Freeform 92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1" name="Freeform 93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2" name="Freeform 94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3" name="Freeform 95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4" name="Freeform 96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5" name="Freeform 97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6" name="Freeform 98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7" name="Freeform 99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8" name="Freeform 100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9" name="Freeform 101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0" name="Freeform 102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1" name="Freeform 103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2" name="Freeform 104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3" name="Freeform 105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4" name="Freeform 106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5" name="Freeform 107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6" name="Freeform 108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7" name="Freeform 109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8" name="Freeform 110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9" name="Freeform 111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0" name="Freeform 112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1" name="Freeform 113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2" name="Freeform 114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3" name="Freeform 115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4" name="Freeform 116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5" name="Freeform 117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6" name="Freeform 118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7" name="Freeform 119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8" name="Freeform 120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9" name="Freeform 121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0" name="Freeform 122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1" name="Freeform 123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2" name="Freeform 124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3" name="Freeform 125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4" name="Freeform 126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59" name="Picture 12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28"/>
          <p:cNvPicPr>
            <a:picLocks noChangeAspect="1" noChangeArrowheads="1"/>
          </p:cNvPicPr>
          <p:nvPr userDrawn="1"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2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98" name="Rectangle 130"/>
          <p:cNvSpPr>
            <a:spLocks noChangeArrowheads="1"/>
          </p:cNvSpPr>
          <p:nvPr userDrawn="1"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Freeform 2"/>
          <p:cNvSpPr>
            <a:spLocks/>
          </p:cNvSpPr>
          <p:nvPr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FCF4C-B7D0-469E-AE76-AF706201A8E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576" name="Freeform 8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7" name="Freeform 9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8" name="Freeform 10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9" name="Freeform 11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0" name="Freeform 12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1" name="Freeform 13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2" name="Freeform 14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3" name="Freeform 15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4" name="Freeform 16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5" name="Freeform 17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6" name="Freeform 18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7" name="Freeform 19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8" name="Freeform 20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9" name="Freeform 21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0" name="Freeform 22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1" name="Freeform 23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2" name="Freeform 24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3" name="Freeform 25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4" name="Freeform 26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5" name="Freeform 27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6" name="Freeform 28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7" name="Freeform 29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8" name="Freeform 30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9" name="Freeform 31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0" name="Freeform 32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1" name="Freeform 33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2" name="Freeform 34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3" name="Freeform 35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4" name="Freeform 36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5" name="Freeform 37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6" name="Freeform 38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7" name="Freeform 39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8" name="Freeform 40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9" name="Freeform 41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0" name="Freeform 42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1" name="Freeform 43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2" name="Freeform 44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3" name="Freeform 45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4" name="Freeform 46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5" name="Freeform 47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6" name="Freeform 48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7" name="Freeform 49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8" name="Freeform 50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9" name="Freeform 51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0" name="Freeform 52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1" name="Freeform 53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2" name="Freeform 54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3" name="Freeform 55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4" name="Freeform 56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5" name="Freeform 57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6" name="Freeform 58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7" name="Freeform 59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8" name="Freeform 60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9" name="Freeform 61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0" name="Freeform 62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1" name="Freeform 63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6153" name="Picture 6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66"/>
          <p:cNvPicPr>
            <a:picLocks noChangeAspect="1" noChangeArrowheads="1"/>
          </p:cNvPicPr>
          <p:nvPr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6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36" name="Rectangle 68"/>
          <p:cNvSpPr>
            <a:spLocks noChangeArrowheads="1"/>
          </p:cNvSpPr>
          <p:nvPr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5637" name="Freeform 69"/>
          <p:cNvSpPr>
            <a:spLocks/>
          </p:cNvSpPr>
          <p:nvPr userDrawn="1"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639" name="Freeform 71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0" name="Freeform 72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1" name="Freeform 73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2" name="Freeform 74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3" name="Freeform 75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4" name="Freeform 76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5" name="Freeform 77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6" name="Freeform 78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7" name="Freeform 79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8" name="Freeform 80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9" name="Freeform 81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0" name="Freeform 82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1" name="Freeform 83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2" name="Freeform 84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3" name="Freeform 85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4" name="Freeform 86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5" name="Freeform 87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6" name="Freeform 88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7" name="Freeform 89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8" name="Freeform 90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9" name="Freeform 91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0" name="Freeform 92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1" name="Freeform 93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2" name="Freeform 94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3" name="Freeform 95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4" name="Freeform 96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5" name="Freeform 97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6" name="Freeform 98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7" name="Freeform 99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8" name="Freeform 100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9" name="Freeform 101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0" name="Freeform 102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1" name="Freeform 103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2" name="Freeform 104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3" name="Freeform 105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4" name="Freeform 106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5" name="Freeform 107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6" name="Freeform 108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7" name="Freeform 109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8" name="Freeform 110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9" name="Freeform 111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0" name="Freeform 112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1" name="Freeform 113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2" name="Freeform 114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3" name="Freeform 115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4" name="Freeform 116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5" name="Freeform 117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6" name="Freeform 118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7" name="Freeform 119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8" name="Freeform 120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9" name="Freeform 121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0" name="Freeform 122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1" name="Freeform 123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2" name="Freeform 124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3" name="Freeform 125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4" name="Freeform 126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59" name="Picture 12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28"/>
          <p:cNvPicPr>
            <a:picLocks noChangeAspect="1" noChangeArrowheads="1"/>
          </p:cNvPicPr>
          <p:nvPr userDrawn="1"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2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98" name="Rectangle 130"/>
          <p:cNvSpPr>
            <a:spLocks noChangeArrowheads="1"/>
          </p:cNvSpPr>
          <p:nvPr userDrawn="1"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Freeform 2"/>
          <p:cNvSpPr>
            <a:spLocks/>
          </p:cNvSpPr>
          <p:nvPr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FCF4C-B7D0-469E-AE76-AF706201A8E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576" name="Freeform 8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7" name="Freeform 9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8" name="Freeform 10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79" name="Freeform 11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0" name="Freeform 12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1" name="Freeform 13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2" name="Freeform 14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3" name="Freeform 15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4" name="Freeform 16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5" name="Freeform 17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6" name="Freeform 18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7" name="Freeform 19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8" name="Freeform 20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89" name="Freeform 21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0" name="Freeform 22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1" name="Freeform 23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2" name="Freeform 24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3" name="Freeform 25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4" name="Freeform 26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5" name="Freeform 27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6" name="Freeform 28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7" name="Freeform 29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8" name="Freeform 30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599" name="Freeform 31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0" name="Freeform 32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1" name="Freeform 33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2" name="Freeform 34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3" name="Freeform 35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4" name="Freeform 36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5" name="Freeform 37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6" name="Freeform 38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7" name="Freeform 39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8" name="Freeform 40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09" name="Freeform 41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0" name="Freeform 42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1" name="Freeform 43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2" name="Freeform 44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3" name="Freeform 45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4" name="Freeform 46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5" name="Freeform 47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6" name="Freeform 48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7" name="Freeform 49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8" name="Freeform 50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19" name="Freeform 51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0" name="Freeform 52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1" name="Freeform 53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2" name="Freeform 54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3" name="Freeform 55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4" name="Freeform 56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5" name="Freeform 57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6" name="Freeform 58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7" name="Freeform 59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8" name="Freeform 60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29" name="Freeform 61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0" name="Freeform 62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31" name="Freeform 63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6153" name="Picture 6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66"/>
          <p:cNvPicPr>
            <a:picLocks noChangeAspect="1" noChangeArrowheads="1"/>
          </p:cNvPicPr>
          <p:nvPr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6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36" name="Rectangle 68"/>
          <p:cNvSpPr>
            <a:spLocks noChangeArrowheads="1"/>
          </p:cNvSpPr>
          <p:nvPr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5637" name="Freeform 69"/>
          <p:cNvSpPr>
            <a:spLocks/>
          </p:cNvSpPr>
          <p:nvPr userDrawn="1"/>
        </p:nvSpPr>
        <p:spPr bwMode="ltGray">
          <a:xfrm>
            <a:off x="0" y="0"/>
            <a:ext cx="9144000" cy="1052513"/>
          </a:xfrm>
          <a:custGeom>
            <a:avLst/>
            <a:gdLst/>
            <a:ahLst/>
            <a:cxnLst>
              <a:cxn ang="0">
                <a:pos x="4848" y="432"/>
              </a:cxn>
              <a:cxn ang="0">
                <a:pos x="0" y="432"/>
              </a:cxn>
              <a:cxn ang="0">
                <a:pos x="0" y="0"/>
              </a:cxn>
              <a:cxn ang="0">
                <a:pos x="4848" y="0"/>
              </a:cxn>
              <a:cxn ang="0">
                <a:pos x="4848" y="432"/>
              </a:cxn>
            </a:cxnLst>
            <a:rect l="0" t="0" r="r" b="b"/>
            <a:pathLst>
              <a:path w="4848" h="432">
                <a:moveTo>
                  <a:pt x="4848" y="432"/>
                </a:moveTo>
                <a:lnTo>
                  <a:pt x="0" y="432"/>
                </a:lnTo>
                <a:lnTo>
                  <a:pt x="0" y="0"/>
                </a:lnTo>
                <a:lnTo>
                  <a:pt x="4848" y="0"/>
                </a:lnTo>
                <a:lnTo>
                  <a:pt x="4848" y="43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86000"/>
                </a:schemeClr>
              </a:gs>
              <a:gs pos="100000">
                <a:srgbClr val="0000FF">
                  <a:alpha val="48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" name="Group 70"/>
          <p:cNvGrpSpPr>
            <a:grpSpLocks/>
          </p:cNvGrpSpPr>
          <p:nvPr userDrawn="1"/>
        </p:nvGrpSpPr>
        <p:grpSpPr bwMode="auto">
          <a:xfrm>
            <a:off x="892175" y="-26988"/>
            <a:ext cx="7351713" cy="1079501"/>
            <a:chOff x="333" y="-9"/>
            <a:chExt cx="5176" cy="1044"/>
          </a:xfrm>
        </p:grpSpPr>
        <p:sp>
          <p:nvSpPr>
            <p:cNvPr id="365639" name="Freeform 71"/>
            <p:cNvSpPr>
              <a:spLocks/>
            </p:cNvSpPr>
            <p:nvPr userDrawn="1"/>
          </p:nvSpPr>
          <p:spPr bwMode="ltGray">
            <a:xfrm>
              <a:off x="3230" y="949"/>
              <a:ext cx="17" cy="20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15" y="5"/>
                </a:cxn>
                <a:cxn ang="0">
                  <a:pos x="13" y="17"/>
                </a:cxn>
                <a:cxn ang="0">
                  <a:pos x="5" y="11"/>
                </a:cxn>
              </a:cxnLst>
              <a:rect l="0" t="0" r="r" b="b"/>
              <a:pathLst>
                <a:path w="15" h="23">
                  <a:moveTo>
                    <a:pt x="5" y="11"/>
                  </a:moveTo>
                  <a:cubicBezTo>
                    <a:pt x="2" y="1"/>
                    <a:pt x="7" y="0"/>
                    <a:pt x="15" y="5"/>
                  </a:cubicBezTo>
                  <a:cubicBezTo>
                    <a:pt x="14" y="9"/>
                    <a:pt x="15" y="13"/>
                    <a:pt x="13" y="17"/>
                  </a:cubicBezTo>
                  <a:cubicBezTo>
                    <a:pt x="9" y="23"/>
                    <a:pt x="0" y="16"/>
                    <a:pt x="5" y="1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0" name="Freeform 72"/>
            <p:cNvSpPr>
              <a:spLocks/>
            </p:cNvSpPr>
            <p:nvPr userDrawn="1"/>
          </p:nvSpPr>
          <p:spPr bwMode="ltGray">
            <a:xfrm>
              <a:off x="3406" y="1015"/>
              <a:ext cx="21" cy="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1" y="3"/>
                </a:cxn>
                <a:cxn ang="0">
                  <a:pos x="7" y="19"/>
                </a:cxn>
                <a:cxn ang="0">
                  <a:pos x="3" y="13"/>
                </a:cxn>
              </a:cxnLst>
              <a:rect l="0" t="0" r="r" b="b"/>
              <a:pathLst>
                <a:path w="20" h="23">
                  <a:moveTo>
                    <a:pt x="3" y="13"/>
                  </a:moveTo>
                  <a:cubicBezTo>
                    <a:pt x="0" y="5"/>
                    <a:pt x="2" y="0"/>
                    <a:pt x="11" y="3"/>
                  </a:cubicBezTo>
                  <a:cubicBezTo>
                    <a:pt x="16" y="10"/>
                    <a:pt x="20" y="23"/>
                    <a:pt x="7" y="19"/>
                  </a:cubicBezTo>
                  <a:cubicBezTo>
                    <a:pt x="6" y="17"/>
                    <a:pt x="3" y="13"/>
                    <a:pt x="3" y="1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1" name="Freeform 73"/>
            <p:cNvSpPr>
              <a:spLocks/>
            </p:cNvSpPr>
            <p:nvPr userDrawn="1"/>
          </p:nvSpPr>
          <p:spPr bwMode="ltGray">
            <a:xfrm>
              <a:off x="2909" y="908"/>
              <a:ext cx="30" cy="34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8" y="21"/>
                </a:cxn>
                <a:cxn ang="0">
                  <a:pos x="0" y="9"/>
                </a:cxn>
                <a:cxn ang="0">
                  <a:pos x="16" y="3"/>
                </a:cxn>
                <a:cxn ang="0">
                  <a:pos x="30" y="23"/>
                </a:cxn>
                <a:cxn ang="0">
                  <a:pos x="28" y="31"/>
                </a:cxn>
                <a:cxn ang="0">
                  <a:pos x="16" y="33"/>
                </a:cxn>
              </a:cxnLst>
              <a:rect l="0" t="0" r="r" b="b"/>
              <a:pathLst>
                <a:path w="30" h="42">
                  <a:moveTo>
                    <a:pt x="16" y="33"/>
                  </a:moveTo>
                  <a:cubicBezTo>
                    <a:pt x="3" y="20"/>
                    <a:pt x="15" y="34"/>
                    <a:pt x="8" y="21"/>
                  </a:cubicBezTo>
                  <a:cubicBezTo>
                    <a:pt x="6" y="17"/>
                    <a:pt x="0" y="9"/>
                    <a:pt x="0" y="9"/>
                  </a:cubicBezTo>
                  <a:cubicBezTo>
                    <a:pt x="5" y="1"/>
                    <a:pt x="7" y="0"/>
                    <a:pt x="16" y="3"/>
                  </a:cubicBezTo>
                  <a:cubicBezTo>
                    <a:pt x="25" y="16"/>
                    <a:pt x="10" y="16"/>
                    <a:pt x="30" y="23"/>
                  </a:cubicBezTo>
                  <a:cubicBezTo>
                    <a:pt x="29" y="26"/>
                    <a:pt x="30" y="29"/>
                    <a:pt x="28" y="31"/>
                  </a:cubicBezTo>
                  <a:cubicBezTo>
                    <a:pt x="15" y="42"/>
                    <a:pt x="16" y="38"/>
                    <a:pt x="16" y="33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2" name="Freeform 74"/>
            <p:cNvSpPr>
              <a:spLocks/>
            </p:cNvSpPr>
            <p:nvPr userDrawn="1"/>
          </p:nvSpPr>
          <p:spPr bwMode="ltGray">
            <a:xfrm>
              <a:off x="2550" y="940"/>
              <a:ext cx="26" cy="12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3" y="8"/>
                </a:cxn>
                <a:cxn ang="0">
                  <a:pos x="15" y="0"/>
                </a:cxn>
                <a:cxn ang="0">
                  <a:pos x="15" y="16"/>
                </a:cxn>
              </a:cxnLst>
              <a:rect l="0" t="0" r="r" b="b"/>
              <a:pathLst>
                <a:path w="25" h="16">
                  <a:moveTo>
                    <a:pt x="15" y="16"/>
                  </a:moveTo>
                  <a:cubicBezTo>
                    <a:pt x="10" y="15"/>
                    <a:pt x="0" y="12"/>
                    <a:pt x="3" y="8"/>
                  </a:cubicBezTo>
                  <a:cubicBezTo>
                    <a:pt x="6" y="4"/>
                    <a:pt x="15" y="0"/>
                    <a:pt x="15" y="0"/>
                  </a:cubicBezTo>
                  <a:cubicBezTo>
                    <a:pt x="17" y="3"/>
                    <a:pt x="25" y="16"/>
                    <a:pt x="15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3" name="Freeform 75"/>
            <p:cNvSpPr>
              <a:spLocks/>
            </p:cNvSpPr>
            <p:nvPr userDrawn="1"/>
          </p:nvSpPr>
          <p:spPr bwMode="ltGray">
            <a:xfrm>
              <a:off x="2443" y="954"/>
              <a:ext cx="65" cy="40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30" y="4"/>
                </a:cxn>
                <a:cxn ang="0">
                  <a:pos x="42" y="0"/>
                </a:cxn>
                <a:cxn ang="0">
                  <a:pos x="58" y="12"/>
                </a:cxn>
                <a:cxn ang="0">
                  <a:pos x="32" y="26"/>
                </a:cxn>
                <a:cxn ang="0">
                  <a:pos x="12" y="46"/>
                </a:cxn>
                <a:cxn ang="0">
                  <a:pos x="8" y="20"/>
                </a:cxn>
                <a:cxn ang="0">
                  <a:pos x="12" y="14"/>
                </a:cxn>
                <a:cxn ang="0">
                  <a:pos x="14" y="24"/>
                </a:cxn>
              </a:cxnLst>
              <a:rect l="0" t="0" r="r" b="b"/>
              <a:pathLst>
                <a:path w="65" h="46">
                  <a:moveTo>
                    <a:pt x="14" y="24"/>
                  </a:moveTo>
                  <a:cubicBezTo>
                    <a:pt x="18" y="13"/>
                    <a:pt x="16" y="9"/>
                    <a:pt x="30" y="4"/>
                  </a:cubicBezTo>
                  <a:cubicBezTo>
                    <a:pt x="34" y="3"/>
                    <a:pt x="42" y="0"/>
                    <a:pt x="42" y="0"/>
                  </a:cubicBezTo>
                  <a:cubicBezTo>
                    <a:pt x="50" y="1"/>
                    <a:pt x="65" y="0"/>
                    <a:pt x="58" y="12"/>
                  </a:cubicBezTo>
                  <a:cubicBezTo>
                    <a:pt x="53" y="21"/>
                    <a:pt x="40" y="21"/>
                    <a:pt x="32" y="26"/>
                  </a:cubicBezTo>
                  <a:cubicBezTo>
                    <a:pt x="26" y="35"/>
                    <a:pt x="23" y="42"/>
                    <a:pt x="12" y="46"/>
                  </a:cubicBezTo>
                  <a:cubicBezTo>
                    <a:pt x="0" y="42"/>
                    <a:pt x="5" y="30"/>
                    <a:pt x="8" y="20"/>
                  </a:cubicBezTo>
                  <a:cubicBezTo>
                    <a:pt x="9" y="18"/>
                    <a:pt x="10" y="13"/>
                    <a:pt x="12" y="14"/>
                  </a:cubicBezTo>
                  <a:cubicBezTo>
                    <a:pt x="15" y="16"/>
                    <a:pt x="13" y="21"/>
                    <a:pt x="14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4" name="Freeform 76"/>
            <p:cNvSpPr>
              <a:spLocks/>
            </p:cNvSpPr>
            <p:nvPr userDrawn="1"/>
          </p:nvSpPr>
          <p:spPr bwMode="ltGray">
            <a:xfrm>
              <a:off x="2375" y="952"/>
              <a:ext cx="68" cy="38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8" y="25"/>
                </a:cxn>
                <a:cxn ang="0">
                  <a:pos x="52" y="1"/>
                </a:cxn>
                <a:cxn ang="0">
                  <a:pos x="64" y="3"/>
                </a:cxn>
                <a:cxn ang="0">
                  <a:pos x="50" y="19"/>
                </a:cxn>
                <a:cxn ang="0">
                  <a:pos x="28" y="33"/>
                </a:cxn>
                <a:cxn ang="0">
                  <a:pos x="22" y="47"/>
                </a:cxn>
                <a:cxn ang="0">
                  <a:pos x="16" y="45"/>
                </a:cxn>
                <a:cxn ang="0">
                  <a:pos x="12" y="39"/>
                </a:cxn>
                <a:cxn ang="0">
                  <a:pos x="0" y="35"/>
                </a:cxn>
                <a:cxn ang="0">
                  <a:pos x="0" y="31"/>
                </a:cxn>
              </a:cxnLst>
              <a:rect l="0" t="0" r="r" b="b"/>
              <a:pathLst>
                <a:path w="69" h="47">
                  <a:moveTo>
                    <a:pt x="0" y="31"/>
                  </a:moveTo>
                  <a:cubicBezTo>
                    <a:pt x="7" y="24"/>
                    <a:pt x="9" y="22"/>
                    <a:pt x="18" y="25"/>
                  </a:cubicBezTo>
                  <a:cubicBezTo>
                    <a:pt x="25" y="4"/>
                    <a:pt x="36" y="12"/>
                    <a:pt x="52" y="1"/>
                  </a:cubicBezTo>
                  <a:cubicBezTo>
                    <a:pt x="56" y="2"/>
                    <a:pt x="61" y="0"/>
                    <a:pt x="64" y="3"/>
                  </a:cubicBezTo>
                  <a:cubicBezTo>
                    <a:pt x="69" y="8"/>
                    <a:pt x="50" y="19"/>
                    <a:pt x="50" y="19"/>
                  </a:cubicBezTo>
                  <a:cubicBezTo>
                    <a:pt x="46" y="31"/>
                    <a:pt x="35" y="22"/>
                    <a:pt x="28" y="33"/>
                  </a:cubicBezTo>
                  <a:cubicBezTo>
                    <a:pt x="31" y="41"/>
                    <a:pt x="31" y="44"/>
                    <a:pt x="22" y="47"/>
                  </a:cubicBezTo>
                  <a:cubicBezTo>
                    <a:pt x="20" y="46"/>
                    <a:pt x="18" y="46"/>
                    <a:pt x="16" y="45"/>
                  </a:cubicBezTo>
                  <a:cubicBezTo>
                    <a:pt x="14" y="43"/>
                    <a:pt x="14" y="40"/>
                    <a:pt x="12" y="39"/>
                  </a:cubicBezTo>
                  <a:cubicBezTo>
                    <a:pt x="8" y="37"/>
                    <a:pt x="0" y="35"/>
                    <a:pt x="0" y="35"/>
                  </a:cubicBezTo>
                  <a:cubicBezTo>
                    <a:pt x="2" y="26"/>
                    <a:pt x="3" y="25"/>
                    <a:pt x="0" y="3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5" name="Freeform 77"/>
            <p:cNvSpPr>
              <a:spLocks/>
            </p:cNvSpPr>
            <p:nvPr userDrawn="1"/>
          </p:nvSpPr>
          <p:spPr bwMode="ltGray">
            <a:xfrm>
              <a:off x="2007" y="739"/>
              <a:ext cx="353" cy="229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36" y="18"/>
                </a:cxn>
                <a:cxn ang="0">
                  <a:pos x="46" y="30"/>
                </a:cxn>
                <a:cxn ang="0">
                  <a:pos x="76" y="52"/>
                </a:cxn>
                <a:cxn ang="0">
                  <a:pos x="92" y="66"/>
                </a:cxn>
                <a:cxn ang="0">
                  <a:pos x="122" y="98"/>
                </a:cxn>
                <a:cxn ang="0">
                  <a:pos x="136" y="128"/>
                </a:cxn>
                <a:cxn ang="0">
                  <a:pos x="148" y="132"/>
                </a:cxn>
                <a:cxn ang="0">
                  <a:pos x="154" y="150"/>
                </a:cxn>
                <a:cxn ang="0">
                  <a:pos x="176" y="152"/>
                </a:cxn>
                <a:cxn ang="0">
                  <a:pos x="170" y="196"/>
                </a:cxn>
                <a:cxn ang="0">
                  <a:pos x="180" y="224"/>
                </a:cxn>
                <a:cxn ang="0">
                  <a:pos x="198" y="232"/>
                </a:cxn>
                <a:cxn ang="0">
                  <a:pos x="216" y="234"/>
                </a:cxn>
                <a:cxn ang="0">
                  <a:pos x="236" y="242"/>
                </a:cxn>
                <a:cxn ang="0">
                  <a:pos x="254" y="236"/>
                </a:cxn>
                <a:cxn ang="0">
                  <a:pos x="272" y="248"/>
                </a:cxn>
                <a:cxn ang="0">
                  <a:pos x="296" y="256"/>
                </a:cxn>
                <a:cxn ang="0">
                  <a:pos x="314" y="264"/>
                </a:cxn>
                <a:cxn ang="0">
                  <a:pos x="352" y="266"/>
                </a:cxn>
                <a:cxn ang="0">
                  <a:pos x="342" y="274"/>
                </a:cxn>
                <a:cxn ang="0">
                  <a:pos x="322" y="272"/>
                </a:cxn>
                <a:cxn ang="0">
                  <a:pos x="300" y="270"/>
                </a:cxn>
                <a:cxn ang="0">
                  <a:pos x="288" y="266"/>
                </a:cxn>
                <a:cxn ang="0">
                  <a:pos x="252" y="264"/>
                </a:cxn>
                <a:cxn ang="0">
                  <a:pos x="234" y="260"/>
                </a:cxn>
                <a:cxn ang="0">
                  <a:pos x="172" y="242"/>
                </a:cxn>
                <a:cxn ang="0">
                  <a:pos x="160" y="216"/>
                </a:cxn>
                <a:cxn ang="0">
                  <a:pos x="126" y="200"/>
                </a:cxn>
                <a:cxn ang="0">
                  <a:pos x="108" y="186"/>
                </a:cxn>
                <a:cxn ang="0">
                  <a:pos x="94" y="158"/>
                </a:cxn>
                <a:cxn ang="0">
                  <a:pos x="68" y="108"/>
                </a:cxn>
                <a:cxn ang="0">
                  <a:pos x="64" y="102"/>
                </a:cxn>
                <a:cxn ang="0">
                  <a:pos x="58" y="100"/>
                </a:cxn>
                <a:cxn ang="0">
                  <a:pos x="54" y="88"/>
                </a:cxn>
                <a:cxn ang="0">
                  <a:pos x="38" y="58"/>
                </a:cxn>
                <a:cxn ang="0">
                  <a:pos x="20" y="40"/>
                </a:cxn>
                <a:cxn ang="0">
                  <a:pos x="4" y="22"/>
                </a:cxn>
                <a:cxn ang="0">
                  <a:pos x="10" y="2"/>
                </a:cxn>
                <a:cxn ang="0">
                  <a:pos x="10" y="4"/>
                </a:cxn>
              </a:cxnLst>
              <a:rect l="0" t="0" r="r" b="b"/>
              <a:pathLst>
                <a:path w="355" h="277">
                  <a:moveTo>
                    <a:pt x="10" y="4"/>
                  </a:moveTo>
                  <a:cubicBezTo>
                    <a:pt x="22" y="0"/>
                    <a:pt x="24" y="14"/>
                    <a:pt x="36" y="18"/>
                  </a:cubicBezTo>
                  <a:cubicBezTo>
                    <a:pt x="37" y="19"/>
                    <a:pt x="45" y="29"/>
                    <a:pt x="46" y="30"/>
                  </a:cubicBezTo>
                  <a:cubicBezTo>
                    <a:pt x="56" y="40"/>
                    <a:pt x="67" y="38"/>
                    <a:pt x="76" y="52"/>
                  </a:cubicBezTo>
                  <a:cubicBezTo>
                    <a:pt x="80" y="58"/>
                    <a:pt x="92" y="66"/>
                    <a:pt x="92" y="66"/>
                  </a:cubicBezTo>
                  <a:cubicBezTo>
                    <a:pt x="96" y="79"/>
                    <a:pt x="112" y="88"/>
                    <a:pt x="122" y="98"/>
                  </a:cubicBezTo>
                  <a:cubicBezTo>
                    <a:pt x="124" y="105"/>
                    <a:pt x="130" y="124"/>
                    <a:pt x="136" y="128"/>
                  </a:cubicBezTo>
                  <a:cubicBezTo>
                    <a:pt x="140" y="130"/>
                    <a:pt x="148" y="132"/>
                    <a:pt x="148" y="132"/>
                  </a:cubicBezTo>
                  <a:cubicBezTo>
                    <a:pt x="150" y="138"/>
                    <a:pt x="154" y="150"/>
                    <a:pt x="154" y="150"/>
                  </a:cubicBezTo>
                  <a:cubicBezTo>
                    <a:pt x="161" y="139"/>
                    <a:pt x="168" y="144"/>
                    <a:pt x="176" y="152"/>
                  </a:cubicBezTo>
                  <a:cubicBezTo>
                    <a:pt x="174" y="167"/>
                    <a:pt x="173" y="181"/>
                    <a:pt x="170" y="196"/>
                  </a:cubicBezTo>
                  <a:cubicBezTo>
                    <a:pt x="171" y="202"/>
                    <a:pt x="174" y="220"/>
                    <a:pt x="180" y="224"/>
                  </a:cubicBezTo>
                  <a:cubicBezTo>
                    <a:pt x="185" y="228"/>
                    <a:pt x="193" y="228"/>
                    <a:pt x="198" y="232"/>
                  </a:cubicBezTo>
                  <a:cubicBezTo>
                    <a:pt x="204" y="230"/>
                    <a:pt x="216" y="234"/>
                    <a:pt x="216" y="234"/>
                  </a:cubicBezTo>
                  <a:cubicBezTo>
                    <a:pt x="223" y="241"/>
                    <a:pt x="225" y="245"/>
                    <a:pt x="236" y="242"/>
                  </a:cubicBezTo>
                  <a:cubicBezTo>
                    <a:pt x="242" y="240"/>
                    <a:pt x="254" y="236"/>
                    <a:pt x="254" y="236"/>
                  </a:cubicBezTo>
                  <a:cubicBezTo>
                    <a:pt x="260" y="240"/>
                    <a:pt x="265" y="246"/>
                    <a:pt x="272" y="248"/>
                  </a:cubicBezTo>
                  <a:cubicBezTo>
                    <a:pt x="277" y="250"/>
                    <a:pt x="291" y="252"/>
                    <a:pt x="296" y="256"/>
                  </a:cubicBezTo>
                  <a:cubicBezTo>
                    <a:pt x="301" y="260"/>
                    <a:pt x="314" y="264"/>
                    <a:pt x="314" y="264"/>
                  </a:cubicBezTo>
                  <a:cubicBezTo>
                    <a:pt x="330" y="263"/>
                    <a:pt x="338" y="261"/>
                    <a:pt x="352" y="266"/>
                  </a:cubicBezTo>
                  <a:cubicBezTo>
                    <a:pt x="355" y="275"/>
                    <a:pt x="350" y="277"/>
                    <a:pt x="342" y="274"/>
                  </a:cubicBezTo>
                  <a:cubicBezTo>
                    <a:pt x="336" y="276"/>
                    <a:pt x="322" y="272"/>
                    <a:pt x="322" y="272"/>
                  </a:cubicBezTo>
                  <a:cubicBezTo>
                    <a:pt x="314" y="275"/>
                    <a:pt x="308" y="272"/>
                    <a:pt x="300" y="270"/>
                  </a:cubicBezTo>
                  <a:cubicBezTo>
                    <a:pt x="296" y="269"/>
                    <a:pt x="288" y="266"/>
                    <a:pt x="288" y="266"/>
                  </a:cubicBezTo>
                  <a:cubicBezTo>
                    <a:pt x="276" y="270"/>
                    <a:pt x="264" y="266"/>
                    <a:pt x="252" y="264"/>
                  </a:cubicBezTo>
                  <a:cubicBezTo>
                    <a:pt x="245" y="259"/>
                    <a:pt x="242" y="257"/>
                    <a:pt x="234" y="260"/>
                  </a:cubicBezTo>
                  <a:cubicBezTo>
                    <a:pt x="211" y="252"/>
                    <a:pt x="192" y="256"/>
                    <a:pt x="172" y="242"/>
                  </a:cubicBezTo>
                  <a:cubicBezTo>
                    <a:pt x="165" y="231"/>
                    <a:pt x="176" y="221"/>
                    <a:pt x="160" y="216"/>
                  </a:cubicBezTo>
                  <a:cubicBezTo>
                    <a:pt x="154" y="233"/>
                    <a:pt x="136" y="203"/>
                    <a:pt x="126" y="200"/>
                  </a:cubicBezTo>
                  <a:cubicBezTo>
                    <a:pt x="120" y="196"/>
                    <a:pt x="114" y="190"/>
                    <a:pt x="108" y="186"/>
                  </a:cubicBezTo>
                  <a:cubicBezTo>
                    <a:pt x="104" y="175"/>
                    <a:pt x="104" y="165"/>
                    <a:pt x="94" y="158"/>
                  </a:cubicBezTo>
                  <a:cubicBezTo>
                    <a:pt x="83" y="142"/>
                    <a:pt x="85" y="119"/>
                    <a:pt x="68" y="108"/>
                  </a:cubicBezTo>
                  <a:cubicBezTo>
                    <a:pt x="67" y="106"/>
                    <a:pt x="66" y="104"/>
                    <a:pt x="64" y="102"/>
                  </a:cubicBezTo>
                  <a:cubicBezTo>
                    <a:pt x="62" y="101"/>
                    <a:pt x="59" y="102"/>
                    <a:pt x="58" y="100"/>
                  </a:cubicBezTo>
                  <a:cubicBezTo>
                    <a:pt x="56" y="97"/>
                    <a:pt x="54" y="88"/>
                    <a:pt x="54" y="88"/>
                  </a:cubicBezTo>
                  <a:cubicBezTo>
                    <a:pt x="59" y="73"/>
                    <a:pt x="52" y="61"/>
                    <a:pt x="38" y="58"/>
                  </a:cubicBezTo>
                  <a:cubicBezTo>
                    <a:pt x="32" y="49"/>
                    <a:pt x="31" y="44"/>
                    <a:pt x="20" y="40"/>
                  </a:cubicBezTo>
                  <a:cubicBezTo>
                    <a:pt x="16" y="27"/>
                    <a:pt x="16" y="26"/>
                    <a:pt x="4" y="22"/>
                  </a:cubicBezTo>
                  <a:cubicBezTo>
                    <a:pt x="1" y="13"/>
                    <a:pt x="0" y="5"/>
                    <a:pt x="10" y="2"/>
                  </a:cubicBezTo>
                  <a:cubicBezTo>
                    <a:pt x="18" y="5"/>
                    <a:pt x="18" y="4"/>
                    <a:pt x="10" y="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6" name="Freeform 78"/>
            <p:cNvSpPr>
              <a:spLocks/>
            </p:cNvSpPr>
            <p:nvPr userDrawn="1"/>
          </p:nvSpPr>
          <p:spPr bwMode="ltGray">
            <a:xfrm>
              <a:off x="2222" y="723"/>
              <a:ext cx="158" cy="167"/>
            </a:xfrm>
            <a:custGeom>
              <a:avLst/>
              <a:gdLst/>
              <a:ahLst/>
              <a:cxnLst>
                <a:cxn ang="0">
                  <a:pos x="54" y="66"/>
                </a:cxn>
                <a:cxn ang="0">
                  <a:pos x="66" y="58"/>
                </a:cxn>
                <a:cxn ang="0">
                  <a:pos x="68" y="52"/>
                </a:cxn>
                <a:cxn ang="0">
                  <a:pos x="80" y="44"/>
                </a:cxn>
                <a:cxn ang="0">
                  <a:pos x="106" y="22"/>
                </a:cxn>
                <a:cxn ang="0">
                  <a:pos x="112" y="4"/>
                </a:cxn>
                <a:cxn ang="0">
                  <a:pos x="124" y="0"/>
                </a:cxn>
                <a:cxn ang="0">
                  <a:pos x="150" y="28"/>
                </a:cxn>
                <a:cxn ang="0">
                  <a:pos x="146" y="44"/>
                </a:cxn>
                <a:cxn ang="0">
                  <a:pos x="126" y="64"/>
                </a:cxn>
                <a:cxn ang="0">
                  <a:pos x="132" y="94"/>
                </a:cxn>
                <a:cxn ang="0">
                  <a:pos x="142" y="110"/>
                </a:cxn>
                <a:cxn ang="0">
                  <a:pos x="146" y="128"/>
                </a:cxn>
                <a:cxn ang="0">
                  <a:pos x="128" y="128"/>
                </a:cxn>
                <a:cxn ang="0">
                  <a:pos x="116" y="146"/>
                </a:cxn>
                <a:cxn ang="0">
                  <a:pos x="104" y="156"/>
                </a:cxn>
                <a:cxn ang="0">
                  <a:pos x="100" y="198"/>
                </a:cxn>
                <a:cxn ang="0">
                  <a:pos x="88" y="202"/>
                </a:cxn>
                <a:cxn ang="0">
                  <a:pos x="82" y="206"/>
                </a:cxn>
                <a:cxn ang="0">
                  <a:pos x="76" y="202"/>
                </a:cxn>
                <a:cxn ang="0">
                  <a:pos x="72" y="190"/>
                </a:cxn>
                <a:cxn ang="0">
                  <a:pos x="60" y="186"/>
                </a:cxn>
                <a:cxn ang="0">
                  <a:pos x="42" y="194"/>
                </a:cxn>
                <a:cxn ang="0">
                  <a:pos x="28" y="186"/>
                </a:cxn>
                <a:cxn ang="0">
                  <a:pos x="10" y="148"/>
                </a:cxn>
                <a:cxn ang="0">
                  <a:pos x="4" y="130"/>
                </a:cxn>
                <a:cxn ang="0">
                  <a:pos x="0" y="118"/>
                </a:cxn>
                <a:cxn ang="0">
                  <a:pos x="20" y="96"/>
                </a:cxn>
                <a:cxn ang="0">
                  <a:pos x="32" y="104"/>
                </a:cxn>
                <a:cxn ang="0">
                  <a:pos x="34" y="80"/>
                </a:cxn>
                <a:cxn ang="0">
                  <a:pos x="52" y="70"/>
                </a:cxn>
                <a:cxn ang="0">
                  <a:pos x="54" y="66"/>
                </a:cxn>
              </a:cxnLst>
              <a:rect l="0" t="0" r="r" b="b"/>
              <a:pathLst>
                <a:path w="156" h="206">
                  <a:moveTo>
                    <a:pt x="54" y="66"/>
                  </a:moveTo>
                  <a:cubicBezTo>
                    <a:pt x="58" y="63"/>
                    <a:pt x="64" y="63"/>
                    <a:pt x="66" y="58"/>
                  </a:cubicBezTo>
                  <a:cubicBezTo>
                    <a:pt x="67" y="56"/>
                    <a:pt x="67" y="53"/>
                    <a:pt x="68" y="52"/>
                  </a:cubicBezTo>
                  <a:cubicBezTo>
                    <a:pt x="71" y="49"/>
                    <a:pt x="80" y="44"/>
                    <a:pt x="80" y="44"/>
                  </a:cubicBezTo>
                  <a:cubicBezTo>
                    <a:pt x="113" y="55"/>
                    <a:pt x="85" y="29"/>
                    <a:pt x="106" y="22"/>
                  </a:cubicBezTo>
                  <a:cubicBezTo>
                    <a:pt x="110" y="17"/>
                    <a:pt x="108" y="9"/>
                    <a:pt x="112" y="4"/>
                  </a:cubicBezTo>
                  <a:cubicBezTo>
                    <a:pt x="115" y="1"/>
                    <a:pt x="124" y="0"/>
                    <a:pt x="124" y="0"/>
                  </a:cubicBezTo>
                  <a:cubicBezTo>
                    <a:pt x="138" y="14"/>
                    <a:pt x="126" y="23"/>
                    <a:pt x="150" y="28"/>
                  </a:cubicBezTo>
                  <a:cubicBezTo>
                    <a:pt x="156" y="36"/>
                    <a:pt x="154" y="39"/>
                    <a:pt x="146" y="44"/>
                  </a:cubicBezTo>
                  <a:cubicBezTo>
                    <a:pt x="141" y="52"/>
                    <a:pt x="135" y="61"/>
                    <a:pt x="126" y="64"/>
                  </a:cubicBezTo>
                  <a:cubicBezTo>
                    <a:pt x="118" y="75"/>
                    <a:pt x="128" y="83"/>
                    <a:pt x="132" y="94"/>
                  </a:cubicBezTo>
                  <a:cubicBezTo>
                    <a:pt x="129" y="103"/>
                    <a:pt x="135" y="105"/>
                    <a:pt x="142" y="110"/>
                  </a:cubicBezTo>
                  <a:cubicBezTo>
                    <a:pt x="145" y="119"/>
                    <a:pt x="141" y="120"/>
                    <a:pt x="146" y="128"/>
                  </a:cubicBezTo>
                  <a:cubicBezTo>
                    <a:pt x="142" y="139"/>
                    <a:pt x="135" y="133"/>
                    <a:pt x="128" y="128"/>
                  </a:cubicBezTo>
                  <a:cubicBezTo>
                    <a:pt x="116" y="132"/>
                    <a:pt x="122" y="136"/>
                    <a:pt x="116" y="146"/>
                  </a:cubicBezTo>
                  <a:cubicBezTo>
                    <a:pt x="113" y="151"/>
                    <a:pt x="108" y="152"/>
                    <a:pt x="104" y="156"/>
                  </a:cubicBezTo>
                  <a:cubicBezTo>
                    <a:pt x="107" y="167"/>
                    <a:pt x="112" y="191"/>
                    <a:pt x="100" y="198"/>
                  </a:cubicBezTo>
                  <a:cubicBezTo>
                    <a:pt x="96" y="200"/>
                    <a:pt x="92" y="200"/>
                    <a:pt x="88" y="202"/>
                  </a:cubicBezTo>
                  <a:cubicBezTo>
                    <a:pt x="86" y="203"/>
                    <a:pt x="84" y="205"/>
                    <a:pt x="82" y="206"/>
                  </a:cubicBezTo>
                  <a:cubicBezTo>
                    <a:pt x="80" y="205"/>
                    <a:pt x="77" y="204"/>
                    <a:pt x="76" y="202"/>
                  </a:cubicBezTo>
                  <a:cubicBezTo>
                    <a:pt x="74" y="198"/>
                    <a:pt x="76" y="191"/>
                    <a:pt x="72" y="190"/>
                  </a:cubicBezTo>
                  <a:cubicBezTo>
                    <a:pt x="68" y="189"/>
                    <a:pt x="60" y="186"/>
                    <a:pt x="60" y="186"/>
                  </a:cubicBezTo>
                  <a:cubicBezTo>
                    <a:pt x="53" y="188"/>
                    <a:pt x="49" y="192"/>
                    <a:pt x="42" y="194"/>
                  </a:cubicBezTo>
                  <a:cubicBezTo>
                    <a:pt x="34" y="189"/>
                    <a:pt x="37" y="183"/>
                    <a:pt x="28" y="186"/>
                  </a:cubicBezTo>
                  <a:cubicBezTo>
                    <a:pt x="12" y="181"/>
                    <a:pt x="19" y="161"/>
                    <a:pt x="10" y="148"/>
                  </a:cubicBezTo>
                  <a:cubicBezTo>
                    <a:pt x="5" y="121"/>
                    <a:pt x="11" y="147"/>
                    <a:pt x="4" y="130"/>
                  </a:cubicBezTo>
                  <a:cubicBezTo>
                    <a:pt x="2" y="126"/>
                    <a:pt x="0" y="118"/>
                    <a:pt x="0" y="118"/>
                  </a:cubicBezTo>
                  <a:cubicBezTo>
                    <a:pt x="2" y="95"/>
                    <a:pt x="0" y="83"/>
                    <a:pt x="20" y="96"/>
                  </a:cubicBezTo>
                  <a:cubicBezTo>
                    <a:pt x="23" y="105"/>
                    <a:pt x="23" y="110"/>
                    <a:pt x="32" y="104"/>
                  </a:cubicBezTo>
                  <a:cubicBezTo>
                    <a:pt x="35" y="95"/>
                    <a:pt x="29" y="88"/>
                    <a:pt x="34" y="80"/>
                  </a:cubicBezTo>
                  <a:cubicBezTo>
                    <a:pt x="36" y="76"/>
                    <a:pt x="48" y="73"/>
                    <a:pt x="52" y="70"/>
                  </a:cubicBezTo>
                  <a:cubicBezTo>
                    <a:pt x="57" y="63"/>
                    <a:pt x="58" y="62"/>
                    <a:pt x="54" y="6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7" name="Freeform 79"/>
            <p:cNvSpPr>
              <a:spLocks/>
            </p:cNvSpPr>
            <p:nvPr userDrawn="1"/>
          </p:nvSpPr>
          <p:spPr bwMode="ltGray">
            <a:xfrm>
              <a:off x="2375" y="800"/>
              <a:ext cx="110" cy="32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8" y="10"/>
                </a:cxn>
                <a:cxn ang="0">
                  <a:pos x="46" y="20"/>
                </a:cxn>
                <a:cxn ang="0">
                  <a:pos x="72" y="14"/>
                </a:cxn>
                <a:cxn ang="0">
                  <a:pos x="90" y="0"/>
                </a:cxn>
                <a:cxn ang="0">
                  <a:pos x="76" y="26"/>
                </a:cxn>
                <a:cxn ang="0">
                  <a:pos x="60" y="38"/>
                </a:cxn>
                <a:cxn ang="0">
                  <a:pos x="42" y="32"/>
                </a:cxn>
                <a:cxn ang="0">
                  <a:pos x="14" y="30"/>
                </a:cxn>
                <a:cxn ang="0">
                  <a:pos x="4" y="32"/>
                </a:cxn>
              </a:cxnLst>
              <a:rect l="0" t="0" r="r" b="b"/>
              <a:pathLst>
                <a:path w="109" h="38">
                  <a:moveTo>
                    <a:pt x="4" y="32"/>
                  </a:moveTo>
                  <a:cubicBezTo>
                    <a:pt x="7" y="22"/>
                    <a:pt x="7" y="14"/>
                    <a:pt x="18" y="10"/>
                  </a:cubicBezTo>
                  <a:cubicBezTo>
                    <a:pt x="28" y="12"/>
                    <a:pt x="37" y="14"/>
                    <a:pt x="46" y="20"/>
                  </a:cubicBezTo>
                  <a:cubicBezTo>
                    <a:pt x="62" y="15"/>
                    <a:pt x="54" y="17"/>
                    <a:pt x="72" y="14"/>
                  </a:cubicBezTo>
                  <a:cubicBezTo>
                    <a:pt x="77" y="9"/>
                    <a:pt x="90" y="0"/>
                    <a:pt x="90" y="0"/>
                  </a:cubicBezTo>
                  <a:cubicBezTo>
                    <a:pt x="109" y="6"/>
                    <a:pt x="85" y="23"/>
                    <a:pt x="76" y="26"/>
                  </a:cubicBezTo>
                  <a:cubicBezTo>
                    <a:pt x="71" y="33"/>
                    <a:pt x="68" y="35"/>
                    <a:pt x="60" y="38"/>
                  </a:cubicBezTo>
                  <a:cubicBezTo>
                    <a:pt x="54" y="36"/>
                    <a:pt x="42" y="32"/>
                    <a:pt x="42" y="32"/>
                  </a:cubicBezTo>
                  <a:cubicBezTo>
                    <a:pt x="33" y="23"/>
                    <a:pt x="26" y="26"/>
                    <a:pt x="14" y="30"/>
                  </a:cubicBezTo>
                  <a:cubicBezTo>
                    <a:pt x="1" y="28"/>
                    <a:pt x="0" y="24"/>
                    <a:pt x="4" y="3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8" name="Freeform 80"/>
            <p:cNvSpPr>
              <a:spLocks/>
            </p:cNvSpPr>
            <p:nvPr userDrawn="1"/>
          </p:nvSpPr>
          <p:spPr bwMode="ltGray">
            <a:xfrm>
              <a:off x="2371" y="838"/>
              <a:ext cx="76" cy="83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18" y="0"/>
                </a:cxn>
                <a:cxn ang="0">
                  <a:pos x="34" y="18"/>
                </a:cxn>
                <a:cxn ang="0">
                  <a:pos x="62" y="4"/>
                </a:cxn>
                <a:cxn ang="0">
                  <a:pos x="46" y="34"/>
                </a:cxn>
                <a:cxn ang="0">
                  <a:pos x="54" y="48"/>
                </a:cxn>
                <a:cxn ang="0">
                  <a:pos x="58" y="60"/>
                </a:cxn>
                <a:cxn ang="0">
                  <a:pos x="46" y="74"/>
                </a:cxn>
                <a:cxn ang="0">
                  <a:pos x="34" y="60"/>
                </a:cxn>
                <a:cxn ang="0">
                  <a:pos x="22" y="48"/>
                </a:cxn>
                <a:cxn ang="0">
                  <a:pos x="28" y="68"/>
                </a:cxn>
                <a:cxn ang="0">
                  <a:pos x="30" y="74"/>
                </a:cxn>
                <a:cxn ang="0">
                  <a:pos x="20" y="104"/>
                </a:cxn>
                <a:cxn ang="0">
                  <a:pos x="12" y="102"/>
                </a:cxn>
                <a:cxn ang="0">
                  <a:pos x="8" y="90"/>
                </a:cxn>
                <a:cxn ang="0">
                  <a:pos x="0" y="54"/>
                </a:cxn>
                <a:cxn ang="0">
                  <a:pos x="2" y="30"/>
                </a:cxn>
                <a:cxn ang="0">
                  <a:pos x="8" y="18"/>
                </a:cxn>
              </a:cxnLst>
              <a:rect l="0" t="0" r="r" b="b"/>
              <a:pathLst>
                <a:path w="76" h="104">
                  <a:moveTo>
                    <a:pt x="8" y="18"/>
                  </a:moveTo>
                  <a:cubicBezTo>
                    <a:pt x="10" y="8"/>
                    <a:pt x="9" y="3"/>
                    <a:pt x="18" y="0"/>
                  </a:cubicBezTo>
                  <a:cubicBezTo>
                    <a:pt x="28" y="3"/>
                    <a:pt x="25" y="12"/>
                    <a:pt x="34" y="18"/>
                  </a:cubicBezTo>
                  <a:cubicBezTo>
                    <a:pt x="46" y="16"/>
                    <a:pt x="51" y="8"/>
                    <a:pt x="62" y="4"/>
                  </a:cubicBezTo>
                  <a:cubicBezTo>
                    <a:pt x="76" y="9"/>
                    <a:pt x="56" y="31"/>
                    <a:pt x="46" y="34"/>
                  </a:cubicBezTo>
                  <a:cubicBezTo>
                    <a:pt x="51" y="56"/>
                    <a:pt x="43" y="29"/>
                    <a:pt x="54" y="48"/>
                  </a:cubicBezTo>
                  <a:cubicBezTo>
                    <a:pt x="56" y="52"/>
                    <a:pt x="58" y="60"/>
                    <a:pt x="58" y="60"/>
                  </a:cubicBezTo>
                  <a:cubicBezTo>
                    <a:pt x="55" y="68"/>
                    <a:pt x="54" y="71"/>
                    <a:pt x="46" y="74"/>
                  </a:cubicBezTo>
                  <a:cubicBezTo>
                    <a:pt x="38" y="71"/>
                    <a:pt x="37" y="68"/>
                    <a:pt x="34" y="60"/>
                  </a:cubicBezTo>
                  <a:cubicBezTo>
                    <a:pt x="33" y="50"/>
                    <a:pt x="32" y="33"/>
                    <a:pt x="22" y="48"/>
                  </a:cubicBezTo>
                  <a:cubicBezTo>
                    <a:pt x="25" y="60"/>
                    <a:pt x="23" y="53"/>
                    <a:pt x="28" y="68"/>
                  </a:cubicBezTo>
                  <a:cubicBezTo>
                    <a:pt x="29" y="70"/>
                    <a:pt x="30" y="74"/>
                    <a:pt x="30" y="74"/>
                  </a:cubicBezTo>
                  <a:cubicBezTo>
                    <a:pt x="24" y="84"/>
                    <a:pt x="22" y="93"/>
                    <a:pt x="20" y="104"/>
                  </a:cubicBezTo>
                  <a:cubicBezTo>
                    <a:pt x="17" y="103"/>
                    <a:pt x="14" y="104"/>
                    <a:pt x="12" y="102"/>
                  </a:cubicBezTo>
                  <a:cubicBezTo>
                    <a:pt x="9" y="99"/>
                    <a:pt x="8" y="90"/>
                    <a:pt x="8" y="90"/>
                  </a:cubicBezTo>
                  <a:cubicBezTo>
                    <a:pt x="13" y="75"/>
                    <a:pt x="14" y="64"/>
                    <a:pt x="0" y="54"/>
                  </a:cubicBezTo>
                  <a:cubicBezTo>
                    <a:pt x="1" y="46"/>
                    <a:pt x="1" y="38"/>
                    <a:pt x="2" y="30"/>
                  </a:cubicBezTo>
                  <a:cubicBezTo>
                    <a:pt x="2" y="27"/>
                    <a:pt x="13" y="2"/>
                    <a:pt x="8" y="1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49" name="Freeform 81"/>
            <p:cNvSpPr>
              <a:spLocks/>
            </p:cNvSpPr>
            <p:nvPr userDrawn="1"/>
          </p:nvSpPr>
          <p:spPr bwMode="ltGray">
            <a:xfrm>
              <a:off x="2497" y="792"/>
              <a:ext cx="37" cy="4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3" y="0"/>
                </a:cxn>
                <a:cxn ang="0">
                  <a:pos x="15" y="28"/>
                </a:cxn>
                <a:cxn ang="0">
                  <a:pos x="37" y="38"/>
                </a:cxn>
                <a:cxn ang="0">
                  <a:pos x="19" y="44"/>
                </a:cxn>
                <a:cxn ang="0">
                  <a:pos x="5" y="58"/>
                </a:cxn>
                <a:cxn ang="0">
                  <a:pos x="1" y="34"/>
                </a:cxn>
                <a:cxn ang="0">
                  <a:pos x="3" y="28"/>
                </a:cxn>
              </a:cxnLst>
              <a:rect l="0" t="0" r="r" b="b"/>
              <a:pathLst>
                <a:path w="37" h="61">
                  <a:moveTo>
                    <a:pt x="3" y="28"/>
                  </a:moveTo>
                  <a:cubicBezTo>
                    <a:pt x="5" y="14"/>
                    <a:pt x="2" y="7"/>
                    <a:pt x="13" y="0"/>
                  </a:cubicBezTo>
                  <a:cubicBezTo>
                    <a:pt x="26" y="9"/>
                    <a:pt x="23" y="17"/>
                    <a:pt x="15" y="28"/>
                  </a:cubicBezTo>
                  <a:cubicBezTo>
                    <a:pt x="25" y="31"/>
                    <a:pt x="33" y="27"/>
                    <a:pt x="37" y="38"/>
                  </a:cubicBezTo>
                  <a:cubicBezTo>
                    <a:pt x="30" y="45"/>
                    <a:pt x="28" y="47"/>
                    <a:pt x="19" y="44"/>
                  </a:cubicBezTo>
                  <a:cubicBezTo>
                    <a:pt x="13" y="54"/>
                    <a:pt x="18" y="61"/>
                    <a:pt x="5" y="58"/>
                  </a:cubicBezTo>
                  <a:cubicBezTo>
                    <a:pt x="0" y="50"/>
                    <a:pt x="3" y="44"/>
                    <a:pt x="1" y="34"/>
                  </a:cubicBezTo>
                  <a:cubicBezTo>
                    <a:pt x="2" y="32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0" name="Freeform 82"/>
            <p:cNvSpPr>
              <a:spLocks/>
            </p:cNvSpPr>
            <p:nvPr userDrawn="1"/>
          </p:nvSpPr>
          <p:spPr bwMode="ltGray">
            <a:xfrm>
              <a:off x="2506" y="869"/>
              <a:ext cx="47" cy="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9" y="0"/>
                </a:cxn>
                <a:cxn ang="0">
                  <a:pos x="49" y="16"/>
                </a:cxn>
                <a:cxn ang="0">
                  <a:pos x="35" y="14"/>
                </a:cxn>
                <a:cxn ang="0">
                  <a:pos x="3" y="16"/>
                </a:cxn>
                <a:cxn ang="0">
                  <a:pos x="7" y="0"/>
                </a:cxn>
              </a:cxnLst>
              <a:rect l="0" t="0" r="r" b="b"/>
              <a:pathLst>
                <a:path w="49" h="29">
                  <a:moveTo>
                    <a:pt x="7" y="0"/>
                  </a:moveTo>
                  <a:cubicBezTo>
                    <a:pt x="15" y="6"/>
                    <a:pt x="19" y="2"/>
                    <a:pt x="29" y="0"/>
                  </a:cubicBezTo>
                  <a:cubicBezTo>
                    <a:pt x="45" y="5"/>
                    <a:pt x="40" y="3"/>
                    <a:pt x="49" y="16"/>
                  </a:cubicBezTo>
                  <a:cubicBezTo>
                    <a:pt x="46" y="29"/>
                    <a:pt x="42" y="21"/>
                    <a:pt x="35" y="14"/>
                  </a:cubicBezTo>
                  <a:cubicBezTo>
                    <a:pt x="26" y="15"/>
                    <a:pt x="12" y="19"/>
                    <a:pt x="3" y="16"/>
                  </a:cubicBezTo>
                  <a:cubicBezTo>
                    <a:pt x="0" y="6"/>
                    <a:pt x="7" y="10"/>
                    <a:pt x="7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1" name="Freeform 83"/>
            <p:cNvSpPr>
              <a:spLocks/>
            </p:cNvSpPr>
            <p:nvPr userDrawn="1"/>
          </p:nvSpPr>
          <p:spPr bwMode="ltGray">
            <a:xfrm>
              <a:off x="2555" y="832"/>
              <a:ext cx="61" cy="4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15" y="26"/>
                </a:cxn>
                <a:cxn ang="0">
                  <a:pos x="3" y="22"/>
                </a:cxn>
                <a:cxn ang="0">
                  <a:pos x="13" y="8"/>
                </a:cxn>
                <a:cxn ang="0">
                  <a:pos x="25" y="0"/>
                </a:cxn>
                <a:cxn ang="0">
                  <a:pos x="49" y="10"/>
                </a:cxn>
                <a:cxn ang="0">
                  <a:pos x="53" y="20"/>
                </a:cxn>
                <a:cxn ang="0">
                  <a:pos x="61" y="32"/>
                </a:cxn>
                <a:cxn ang="0">
                  <a:pos x="41" y="38"/>
                </a:cxn>
                <a:cxn ang="0">
                  <a:pos x="23" y="44"/>
                </a:cxn>
                <a:cxn ang="0">
                  <a:pos x="21" y="38"/>
                </a:cxn>
              </a:cxnLst>
              <a:rect l="0" t="0" r="r" b="b"/>
              <a:pathLst>
                <a:path w="61" h="48">
                  <a:moveTo>
                    <a:pt x="21" y="38"/>
                  </a:moveTo>
                  <a:cubicBezTo>
                    <a:pt x="19" y="34"/>
                    <a:pt x="19" y="29"/>
                    <a:pt x="15" y="26"/>
                  </a:cubicBezTo>
                  <a:cubicBezTo>
                    <a:pt x="12" y="24"/>
                    <a:pt x="3" y="22"/>
                    <a:pt x="3" y="22"/>
                  </a:cubicBezTo>
                  <a:cubicBezTo>
                    <a:pt x="0" y="12"/>
                    <a:pt x="5" y="12"/>
                    <a:pt x="13" y="8"/>
                  </a:cubicBezTo>
                  <a:cubicBezTo>
                    <a:pt x="17" y="6"/>
                    <a:pt x="25" y="0"/>
                    <a:pt x="25" y="0"/>
                  </a:cubicBezTo>
                  <a:cubicBezTo>
                    <a:pt x="37" y="2"/>
                    <a:pt x="41" y="2"/>
                    <a:pt x="49" y="10"/>
                  </a:cubicBezTo>
                  <a:cubicBezTo>
                    <a:pt x="45" y="21"/>
                    <a:pt x="46" y="12"/>
                    <a:pt x="53" y="20"/>
                  </a:cubicBezTo>
                  <a:cubicBezTo>
                    <a:pt x="56" y="24"/>
                    <a:pt x="61" y="32"/>
                    <a:pt x="61" y="32"/>
                  </a:cubicBezTo>
                  <a:cubicBezTo>
                    <a:pt x="56" y="47"/>
                    <a:pt x="53" y="42"/>
                    <a:pt x="41" y="38"/>
                  </a:cubicBezTo>
                  <a:cubicBezTo>
                    <a:pt x="27" y="47"/>
                    <a:pt x="34" y="48"/>
                    <a:pt x="23" y="44"/>
                  </a:cubicBezTo>
                  <a:cubicBezTo>
                    <a:pt x="22" y="42"/>
                    <a:pt x="21" y="38"/>
                    <a:pt x="21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2" name="Freeform 84"/>
            <p:cNvSpPr>
              <a:spLocks/>
            </p:cNvSpPr>
            <p:nvPr userDrawn="1"/>
          </p:nvSpPr>
          <p:spPr bwMode="ltGray">
            <a:xfrm>
              <a:off x="2572" y="852"/>
              <a:ext cx="286" cy="149"/>
            </a:xfrm>
            <a:custGeom>
              <a:avLst/>
              <a:gdLst/>
              <a:ahLst/>
              <a:cxnLst>
                <a:cxn ang="0">
                  <a:pos x="46" y="28"/>
                </a:cxn>
                <a:cxn ang="0">
                  <a:pos x="36" y="14"/>
                </a:cxn>
                <a:cxn ang="0">
                  <a:pos x="26" y="30"/>
                </a:cxn>
                <a:cxn ang="0">
                  <a:pos x="0" y="24"/>
                </a:cxn>
                <a:cxn ang="0">
                  <a:pos x="10" y="42"/>
                </a:cxn>
                <a:cxn ang="0">
                  <a:pos x="16" y="62"/>
                </a:cxn>
                <a:cxn ang="0">
                  <a:pos x="24" y="48"/>
                </a:cxn>
                <a:cxn ang="0">
                  <a:pos x="30" y="44"/>
                </a:cxn>
                <a:cxn ang="0">
                  <a:pos x="48" y="56"/>
                </a:cxn>
                <a:cxn ang="0">
                  <a:pos x="70" y="62"/>
                </a:cxn>
                <a:cxn ang="0">
                  <a:pos x="88" y="72"/>
                </a:cxn>
                <a:cxn ang="0">
                  <a:pos x="106" y="102"/>
                </a:cxn>
                <a:cxn ang="0">
                  <a:pos x="104" y="122"/>
                </a:cxn>
                <a:cxn ang="0">
                  <a:pos x="98" y="134"/>
                </a:cxn>
                <a:cxn ang="0">
                  <a:pos x="122" y="128"/>
                </a:cxn>
                <a:cxn ang="0">
                  <a:pos x="140" y="140"/>
                </a:cxn>
                <a:cxn ang="0">
                  <a:pos x="168" y="148"/>
                </a:cxn>
                <a:cxn ang="0">
                  <a:pos x="174" y="146"/>
                </a:cxn>
                <a:cxn ang="0">
                  <a:pos x="168" y="134"/>
                </a:cxn>
                <a:cxn ang="0">
                  <a:pos x="178" y="136"/>
                </a:cxn>
                <a:cxn ang="0">
                  <a:pos x="186" y="118"/>
                </a:cxn>
                <a:cxn ang="0">
                  <a:pos x="202" y="122"/>
                </a:cxn>
                <a:cxn ang="0">
                  <a:pos x="214" y="130"/>
                </a:cxn>
                <a:cxn ang="0">
                  <a:pos x="244" y="168"/>
                </a:cxn>
                <a:cxn ang="0">
                  <a:pos x="262" y="178"/>
                </a:cxn>
                <a:cxn ang="0">
                  <a:pos x="284" y="170"/>
                </a:cxn>
                <a:cxn ang="0">
                  <a:pos x="268" y="160"/>
                </a:cxn>
                <a:cxn ang="0">
                  <a:pos x="256" y="138"/>
                </a:cxn>
                <a:cxn ang="0">
                  <a:pos x="250" y="132"/>
                </a:cxn>
                <a:cxn ang="0">
                  <a:pos x="248" y="122"/>
                </a:cxn>
                <a:cxn ang="0">
                  <a:pos x="236" y="116"/>
                </a:cxn>
                <a:cxn ang="0">
                  <a:pos x="240" y="96"/>
                </a:cxn>
                <a:cxn ang="0">
                  <a:pos x="220" y="86"/>
                </a:cxn>
                <a:cxn ang="0">
                  <a:pos x="210" y="70"/>
                </a:cxn>
                <a:cxn ang="0">
                  <a:pos x="190" y="54"/>
                </a:cxn>
                <a:cxn ang="0">
                  <a:pos x="168" y="38"/>
                </a:cxn>
                <a:cxn ang="0">
                  <a:pos x="156" y="34"/>
                </a:cxn>
                <a:cxn ang="0">
                  <a:pos x="120" y="16"/>
                </a:cxn>
                <a:cxn ang="0">
                  <a:pos x="102" y="4"/>
                </a:cxn>
                <a:cxn ang="0">
                  <a:pos x="96" y="0"/>
                </a:cxn>
                <a:cxn ang="0">
                  <a:pos x="70" y="10"/>
                </a:cxn>
                <a:cxn ang="0">
                  <a:pos x="56" y="32"/>
                </a:cxn>
                <a:cxn ang="0">
                  <a:pos x="46" y="28"/>
                </a:cxn>
              </a:cxnLst>
              <a:rect l="0" t="0" r="r" b="b"/>
              <a:pathLst>
                <a:path w="286" h="182">
                  <a:moveTo>
                    <a:pt x="46" y="28"/>
                  </a:moveTo>
                  <a:cubicBezTo>
                    <a:pt x="41" y="14"/>
                    <a:pt x="46" y="17"/>
                    <a:pt x="36" y="14"/>
                  </a:cubicBezTo>
                  <a:cubicBezTo>
                    <a:pt x="31" y="17"/>
                    <a:pt x="26" y="30"/>
                    <a:pt x="26" y="30"/>
                  </a:cubicBezTo>
                  <a:cubicBezTo>
                    <a:pt x="12" y="25"/>
                    <a:pt x="19" y="21"/>
                    <a:pt x="0" y="24"/>
                  </a:cubicBezTo>
                  <a:cubicBezTo>
                    <a:pt x="2" y="33"/>
                    <a:pt x="2" y="37"/>
                    <a:pt x="10" y="42"/>
                  </a:cubicBezTo>
                  <a:cubicBezTo>
                    <a:pt x="12" y="49"/>
                    <a:pt x="14" y="55"/>
                    <a:pt x="16" y="62"/>
                  </a:cubicBezTo>
                  <a:cubicBezTo>
                    <a:pt x="24" y="59"/>
                    <a:pt x="27" y="57"/>
                    <a:pt x="24" y="48"/>
                  </a:cubicBezTo>
                  <a:cubicBezTo>
                    <a:pt x="26" y="47"/>
                    <a:pt x="28" y="43"/>
                    <a:pt x="30" y="44"/>
                  </a:cubicBezTo>
                  <a:cubicBezTo>
                    <a:pt x="48" y="48"/>
                    <a:pt x="36" y="52"/>
                    <a:pt x="48" y="56"/>
                  </a:cubicBezTo>
                  <a:cubicBezTo>
                    <a:pt x="74" y="65"/>
                    <a:pt x="47" y="56"/>
                    <a:pt x="70" y="62"/>
                  </a:cubicBezTo>
                  <a:cubicBezTo>
                    <a:pt x="77" y="64"/>
                    <a:pt x="88" y="72"/>
                    <a:pt x="88" y="72"/>
                  </a:cubicBezTo>
                  <a:cubicBezTo>
                    <a:pt x="96" y="84"/>
                    <a:pt x="102" y="87"/>
                    <a:pt x="106" y="102"/>
                  </a:cubicBezTo>
                  <a:cubicBezTo>
                    <a:pt x="105" y="109"/>
                    <a:pt x="106" y="115"/>
                    <a:pt x="104" y="122"/>
                  </a:cubicBezTo>
                  <a:cubicBezTo>
                    <a:pt x="103" y="126"/>
                    <a:pt x="94" y="132"/>
                    <a:pt x="98" y="134"/>
                  </a:cubicBezTo>
                  <a:cubicBezTo>
                    <a:pt x="106" y="137"/>
                    <a:pt x="122" y="128"/>
                    <a:pt x="122" y="128"/>
                  </a:cubicBezTo>
                  <a:cubicBezTo>
                    <a:pt x="130" y="131"/>
                    <a:pt x="133" y="135"/>
                    <a:pt x="140" y="140"/>
                  </a:cubicBezTo>
                  <a:cubicBezTo>
                    <a:pt x="148" y="145"/>
                    <a:pt x="159" y="145"/>
                    <a:pt x="168" y="148"/>
                  </a:cubicBezTo>
                  <a:cubicBezTo>
                    <a:pt x="170" y="147"/>
                    <a:pt x="173" y="148"/>
                    <a:pt x="174" y="146"/>
                  </a:cubicBezTo>
                  <a:cubicBezTo>
                    <a:pt x="176" y="142"/>
                    <a:pt x="164" y="136"/>
                    <a:pt x="168" y="134"/>
                  </a:cubicBezTo>
                  <a:cubicBezTo>
                    <a:pt x="171" y="132"/>
                    <a:pt x="175" y="135"/>
                    <a:pt x="178" y="136"/>
                  </a:cubicBezTo>
                  <a:cubicBezTo>
                    <a:pt x="182" y="131"/>
                    <a:pt x="186" y="118"/>
                    <a:pt x="186" y="118"/>
                  </a:cubicBezTo>
                  <a:cubicBezTo>
                    <a:pt x="189" y="119"/>
                    <a:pt x="199" y="120"/>
                    <a:pt x="202" y="122"/>
                  </a:cubicBezTo>
                  <a:cubicBezTo>
                    <a:pt x="206" y="124"/>
                    <a:pt x="214" y="130"/>
                    <a:pt x="214" y="130"/>
                  </a:cubicBezTo>
                  <a:cubicBezTo>
                    <a:pt x="224" y="145"/>
                    <a:pt x="228" y="158"/>
                    <a:pt x="244" y="168"/>
                  </a:cubicBezTo>
                  <a:cubicBezTo>
                    <a:pt x="250" y="172"/>
                    <a:pt x="262" y="178"/>
                    <a:pt x="262" y="178"/>
                  </a:cubicBezTo>
                  <a:cubicBezTo>
                    <a:pt x="265" y="178"/>
                    <a:pt x="286" y="182"/>
                    <a:pt x="284" y="170"/>
                  </a:cubicBezTo>
                  <a:cubicBezTo>
                    <a:pt x="283" y="164"/>
                    <a:pt x="268" y="160"/>
                    <a:pt x="268" y="160"/>
                  </a:cubicBezTo>
                  <a:cubicBezTo>
                    <a:pt x="261" y="150"/>
                    <a:pt x="270" y="143"/>
                    <a:pt x="256" y="138"/>
                  </a:cubicBezTo>
                  <a:cubicBezTo>
                    <a:pt x="254" y="136"/>
                    <a:pt x="251" y="135"/>
                    <a:pt x="250" y="132"/>
                  </a:cubicBezTo>
                  <a:cubicBezTo>
                    <a:pt x="248" y="129"/>
                    <a:pt x="250" y="125"/>
                    <a:pt x="248" y="122"/>
                  </a:cubicBezTo>
                  <a:cubicBezTo>
                    <a:pt x="246" y="118"/>
                    <a:pt x="240" y="118"/>
                    <a:pt x="236" y="116"/>
                  </a:cubicBezTo>
                  <a:cubicBezTo>
                    <a:pt x="230" y="107"/>
                    <a:pt x="227" y="100"/>
                    <a:pt x="240" y="96"/>
                  </a:cubicBezTo>
                  <a:cubicBezTo>
                    <a:pt x="236" y="83"/>
                    <a:pt x="236" y="84"/>
                    <a:pt x="220" y="86"/>
                  </a:cubicBezTo>
                  <a:cubicBezTo>
                    <a:pt x="209" y="82"/>
                    <a:pt x="208" y="82"/>
                    <a:pt x="210" y="70"/>
                  </a:cubicBezTo>
                  <a:cubicBezTo>
                    <a:pt x="207" y="60"/>
                    <a:pt x="199" y="57"/>
                    <a:pt x="190" y="54"/>
                  </a:cubicBezTo>
                  <a:cubicBezTo>
                    <a:pt x="181" y="45"/>
                    <a:pt x="181" y="42"/>
                    <a:pt x="168" y="38"/>
                  </a:cubicBezTo>
                  <a:cubicBezTo>
                    <a:pt x="164" y="37"/>
                    <a:pt x="156" y="34"/>
                    <a:pt x="156" y="34"/>
                  </a:cubicBezTo>
                  <a:cubicBezTo>
                    <a:pt x="146" y="24"/>
                    <a:pt x="134" y="21"/>
                    <a:pt x="120" y="16"/>
                  </a:cubicBezTo>
                  <a:cubicBezTo>
                    <a:pt x="113" y="14"/>
                    <a:pt x="108" y="8"/>
                    <a:pt x="102" y="4"/>
                  </a:cubicBezTo>
                  <a:cubicBezTo>
                    <a:pt x="100" y="3"/>
                    <a:pt x="96" y="0"/>
                    <a:pt x="96" y="0"/>
                  </a:cubicBezTo>
                  <a:cubicBezTo>
                    <a:pt x="83" y="2"/>
                    <a:pt x="79" y="1"/>
                    <a:pt x="70" y="10"/>
                  </a:cubicBezTo>
                  <a:cubicBezTo>
                    <a:pt x="67" y="19"/>
                    <a:pt x="63" y="27"/>
                    <a:pt x="56" y="32"/>
                  </a:cubicBezTo>
                  <a:cubicBezTo>
                    <a:pt x="49" y="30"/>
                    <a:pt x="52" y="31"/>
                    <a:pt x="4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3" name="Freeform 85"/>
            <p:cNvSpPr>
              <a:spLocks/>
            </p:cNvSpPr>
            <p:nvPr userDrawn="1"/>
          </p:nvSpPr>
          <p:spPr bwMode="ltGray">
            <a:xfrm>
              <a:off x="2820" y="866"/>
              <a:ext cx="78" cy="64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27" y="60"/>
                </a:cxn>
                <a:cxn ang="0">
                  <a:pos x="45" y="48"/>
                </a:cxn>
                <a:cxn ang="0">
                  <a:pos x="57" y="30"/>
                </a:cxn>
                <a:cxn ang="0">
                  <a:pos x="43" y="14"/>
                </a:cxn>
                <a:cxn ang="0">
                  <a:pos x="43" y="4"/>
                </a:cxn>
                <a:cxn ang="0">
                  <a:pos x="71" y="26"/>
                </a:cxn>
                <a:cxn ang="0">
                  <a:pos x="67" y="54"/>
                </a:cxn>
                <a:cxn ang="0">
                  <a:pos x="33" y="78"/>
                </a:cxn>
                <a:cxn ang="0">
                  <a:pos x="9" y="66"/>
                </a:cxn>
                <a:cxn ang="0">
                  <a:pos x="3" y="62"/>
                </a:cxn>
                <a:cxn ang="0">
                  <a:pos x="1" y="58"/>
                </a:cxn>
              </a:cxnLst>
              <a:rect l="0" t="0" r="r" b="b"/>
              <a:pathLst>
                <a:path w="78" h="78">
                  <a:moveTo>
                    <a:pt x="1" y="58"/>
                  </a:moveTo>
                  <a:cubicBezTo>
                    <a:pt x="6" y="44"/>
                    <a:pt x="18" y="57"/>
                    <a:pt x="27" y="60"/>
                  </a:cubicBezTo>
                  <a:cubicBezTo>
                    <a:pt x="35" y="57"/>
                    <a:pt x="38" y="52"/>
                    <a:pt x="45" y="48"/>
                  </a:cubicBezTo>
                  <a:cubicBezTo>
                    <a:pt x="48" y="40"/>
                    <a:pt x="51" y="36"/>
                    <a:pt x="57" y="30"/>
                  </a:cubicBezTo>
                  <a:cubicBezTo>
                    <a:pt x="55" y="23"/>
                    <a:pt x="43" y="14"/>
                    <a:pt x="43" y="14"/>
                  </a:cubicBezTo>
                  <a:cubicBezTo>
                    <a:pt x="33" y="0"/>
                    <a:pt x="30" y="1"/>
                    <a:pt x="43" y="4"/>
                  </a:cubicBezTo>
                  <a:cubicBezTo>
                    <a:pt x="54" y="11"/>
                    <a:pt x="58" y="22"/>
                    <a:pt x="71" y="26"/>
                  </a:cubicBezTo>
                  <a:cubicBezTo>
                    <a:pt x="78" y="37"/>
                    <a:pt x="78" y="46"/>
                    <a:pt x="67" y="54"/>
                  </a:cubicBezTo>
                  <a:cubicBezTo>
                    <a:pt x="51" y="49"/>
                    <a:pt x="53" y="71"/>
                    <a:pt x="33" y="78"/>
                  </a:cubicBezTo>
                  <a:cubicBezTo>
                    <a:pt x="16" y="72"/>
                    <a:pt x="25" y="76"/>
                    <a:pt x="9" y="66"/>
                  </a:cubicBezTo>
                  <a:cubicBezTo>
                    <a:pt x="7" y="65"/>
                    <a:pt x="3" y="62"/>
                    <a:pt x="3" y="62"/>
                  </a:cubicBezTo>
                  <a:cubicBezTo>
                    <a:pt x="0" y="54"/>
                    <a:pt x="13" y="42"/>
                    <a:pt x="1" y="5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4" name="Freeform 86"/>
            <p:cNvSpPr>
              <a:spLocks/>
            </p:cNvSpPr>
            <p:nvPr userDrawn="1"/>
          </p:nvSpPr>
          <p:spPr bwMode="ltGray">
            <a:xfrm>
              <a:off x="2984" y="733"/>
              <a:ext cx="19" cy="14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14"/>
                </a:cxn>
                <a:cxn ang="0">
                  <a:pos x="3" y="4"/>
                </a:cxn>
              </a:cxnLst>
              <a:rect l="0" t="0" r="r" b="b"/>
              <a:pathLst>
                <a:path w="17" h="18">
                  <a:moveTo>
                    <a:pt x="3" y="4"/>
                  </a:moveTo>
                  <a:cubicBezTo>
                    <a:pt x="17" y="7"/>
                    <a:pt x="16" y="18"/>
                    <a:pt x="3" y="14"/>
                  </a:cubicBezTo>
                  <a:cubicBezTo>
                    <a:pt x="0" y="6"/>
                    <a:pt x="7" y="0"/>
                    <a:pt x="3" y="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5" name="Freeform 87"/>
            <p:cNvSpPr>
              <a:spLocks/>
            </p:cNvSpPr>
            <p:nvPr userDrawn="1"/>
          </p:nvSpPr>
          <p:spPr bwMode="ltGray">
            <a:xfrm>
              <a:off x="3083" y="829"/>
              <a:ext cx="28" cy="20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4" y="0"/>
                </a:cxn>
                <a:cxn ang="0">
                  <a:pos x="14" y="22"/>
                </a:cxn>
                <a:cxn ang="0">
                  <a:pos x="8" y="14"/>
                </a:cxn>
              </a:cxnLst>
              <a:rect l="0" t="0" r="r" b="b"/>
              <a:pathLst>
                <a:path w="26" h="22">
                  <a:moveTo>
                    <a:pt x="8" y="14"/>
                  </a:moveTo>
                  <a:cubicBezTo>
                    <a:pt x="5" y="6"/>
                    <a:pt x="5" y="3"/>
                    <a:pt x="14" y="0"/>
                  </a:cubicBezTo>
                  <a:cubicBezTo>
                    <a:pt x="26" y="4"/>
                    <a:pt x="23" y="16"/>
                    <a:pt x="14" y="22"/>
                  </a:cubicBezTo>
                  <a:cubicBezTo>
                    <a:pt x="0" y="17"/>
                    <a:pt x="13" y="3"/>
                    <a:pt x="8" y="14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6" name="Freeform 88"/>
            <p:cNvSpPr>
              <a:spLocks/>
            </p:cNvSpPr>
            <p:nvPr userDrawn="1"/>
          </p:nvSpPr>
          <p:spPr bwMode="ltGray">
            <a:xfrm>
              <a:off x="2766" y="610"/>
              <a:ext cx="19" cy="12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7" y="2"/>
                </a:cxn>
                <a:cxn ang="0">
                  <a:pos x="9" y="12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1"/>
                    <a:pt x="6" y="0"/>
                    <a:pt x="17" y="2"/>
                  </a:cubicBezTo>
                  <a:cubicBezTo>
                    <a:pt x="20" y="10"/>
                    <a:pt x="18" y="15"/>
                    <a:pt x="9" y="12"/>
                  </a:cubicBezTo>
                  <a:cubicBezTo>
                    <a:pt x="4" y="4"/>
                    <a:pt x="4" y="4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7" name="Freeform 89"/>
            <p:cNvSpPr>
              <a:spLocks/>
            </p:cNvSpPr>
            <p:nvPr userDrawn="1"/>
          </p:nvSpPr>
          <p:spPr bwMode="ltGray">
            <a:xfrm>
              <a:off x="2600" y="713"/>
              <a:ext cx="19" cy="11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15" y="2"/>
                </a:cxn>
                <a:cxn ang="0">
                  <a:pos x="15" y="14"/>
                </a:cxn>
                <a:cxn ang="0">
                  <a:pos x="7" y="12"/>
                </a:cxn>
              </a:cxnLst>
              <a:rect l="0" t="0" r="r" b="b"/>
              <a:pathLst>
                <a:path w="20" h="15">
                  <a:moveTo>
                    <a:pt x="7" y="12"/>
                  </a:moveTo>
                  <a:cubicBezTo>
                    <a:pt x="0" y="2"/>
                    <a:pt x="3" y="0"/>
                    <a:pt x="15" y="2"/>
                  </a:cubicBezTo>
                  <a:cubicBezTo>
                    <a:pt x="16" y="4"/>
                    <a:pt x="20" y="12"/>
                    <a:pt x="15" y="14"/>
                  </a:cubicBezTo>
                  <a:cubicBezTo>
                    <a:pt x="12" y="15"/>
                    <a:pt x="7" y="12"/>
                    <a:pt x="7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8" name="Freeform 90"/>
            <p:cNvSpPr>
              <a:spLocks/>
            </p:cNvSpPr>
            <p:nvPr userDrawn="1"/>
          </p:nvSpPr>
          <p:spPr bwMode="ltGray">
            <a:xfrm>
              <a:off x="2417" y="680"/>
              <a:ext cx="76" cy="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4"/>
                </a:cxn>
                <a:cxn ang="0">
                  <a:pos x="26" y="20"/>
                </a:cxn>
                <a:cxn ang="0">
                  <a:pos x="48" y="18"/>
                </a:cxn>
                <a:cxn ang="0">
                  <a:pos x="58" y="0"/>
                </a:cxn>
                <a:cxn ang="0">
                  <a:pos x="80" y="40"/>
                </a:cxn>
                <a:cxn ang="0">
                  <a:pos x="70" y="56"/>
                </a:cxn>
                <a:cxn ang="0">
                  <a:pos x="54" y="62"/>
                </a:cxn>
                <a:cxn ang="0">
                  <a:pos x="48" y="80"/>
                </a:cxn>
                <a:cxn ang="0">
                  <a:pos x="32" y="68"/>
                </a:cxn>
                <a:cxn ang="0">
                  <a:pos x="38" y="52"/>
                </a:cxn>
                <a:cxn ang="0">
                  <a:pos x="30" y="28"/>
                </a:cxn>
                <a:cxn ang="0">
                  <a:pos x="20" y="48"/>
                </a:cxn>
                <a:cxn ang="0">
                  <a:pos x="8" y="56"/>
                </a:cxn>
                <a:cxn ang="0">
                  <a:pos x="0" y="50"/>
                </a:cxn>
              </a:cxnLst>
              <a:rect l="0" t="0" r="r" b="b"/>
              <a:pathLst>
                <a:path w="80" h="80">
                  <a:moveTo>
                    <a:pt x="0" y="50"/>
                  </a:moveTo>
                  <a:cubicBezTo>
                    <a:pt x="1" y="47"/>
                    <a:pt x="12" y="25"/>
                    <a:pt x="14" y="24"/>
                  </a:cubicBezTo>
                  <a:cubicBezTo>
                    <a:pt x="17" y="22"/>
                    <a:pt x="26" y="20"/>
                    <a:pt x="26" y="20"/>
                  </a:cubicBezTo>
                  <a:cubicBezTo>
                    <a:pt x="34" y="23"/>
                    <a:pt x="40" y="21"/>
                    <a:pt x="48" y="18"/>
                  </a:cubicBezTo>
                  <a:cubicBezTo>
                    <a:pt x="52" y="12"/>
                    <a:pt x="54" y="6"/>
                    <a:pt x="58" y="0"/>
                  </a:cubicBezTo>
                  <a:cubicBezTo>
                    <a:pt x="70" y="4"/>
                    <a:pt x="76" y="28"/>
                    <a:pt x="80" y="40"/>
                  </a:cubicBezTo>
                  <a:cubicBezTo>
                    <a:pt x="75" y="54"/>
                    <a:pt x="80" y="50"/>
                    <a:pt x="70" y="56"/>
                  </a:cubicBezTo>
                  <a:cubicBezTo>
                    <a:pt x="61" y="53"/>
                    <a:pt x="59" y="54"/>
                    <a:pt x="54" y="62"/>
                  </a:cubicBezTo>
                  <a:cubicBezTo>
                    <a:pt x="57" y="71"/>
                    <a:pt x="56" y="75"/>
                    <a:pt x="48" y="80"/>
                  </a:cubicBezTo>
                  <a:cubicBezTo>
                    <a:pt x="40" y="77"/>
                    <a:pt x="39" y="72"/>
                    <a:pt x="32" y="68"/>
                  </a:cubicBezTo>
                  <a:cubicBezTo>
                    <a:pt x="26" y="59"/>
                    <a:pt x="30" y="57"/>
                    <a:pt x="38" y="52"/>
                  </a:cubicBezTo>
                  <a:cubicBezTo>
                    <a:pt x="41" y="42"/>
                    <a:pt x="39" y="34"/>
                    <a:pt x="30" y="28"/>
                  </a:cubicBezTo>
                  <a:cubicBezTo>
                    <a:pt x="20" y="31"/>
                    <a:pt x="30" y="40"/>
                    <a:pt x="20" y="48"/>
                  </a:cubicBezTo>
                  <a:cubicBezTo>
                    <a:pt x="16" y="51"/>
                    <a:pt x="8" y="56"/>
                    <a:pt x="8" y="56"/>
                  </a:cubicBezTo>
                  <a:cubicBezTo>
                    <a:pt x="2" y="50"/>
                    <a:pt x="5" y="50"/>
                    <a:pt x="0" y="5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59" name="Freeform 91"/>
            <p:cNvSpPr>
              <a:spLocks/>
            </p:cNvSpPr>
            <p:nvPr userDrawn="1"/>
          </p:nvSpPr>
          <p:spPr bwMode="ltGray">
            <a:xfrm>
              <a:off x="2391" y="541"/>
              <a:ext cx="94" cy="143"/>
            </a:xfrm>
            <a:custGeom>
              <a:avLst/>
              <a:gdLst/>
              <a:ahLst/>
              <a:cxnLst>
                <a:cxn ang="0">
                  <a:pos x="14" y="96"/>
                </a:cxn>
                <a:cxn ang="0">
                  <a:pos x="26" y="128"/>
                </a:cxn>
                <a:cxn ang="0">
                  <a:pos x="32" y="108"/>
                </a:cxn>
                <a:cxn ang="0">
                  <a:pos x="52" y="100"/>
                </a:cxn>
                <a:cxn ang="0">
                  <a:pos x="46" y="124"/>
                </a:cxn>
                <a:cxn ang="0">
                  <a:pos x="66" y="126"/>
                </a:cxn>
                <a:cxn ang="0">
                  <a:pos x="76" y="142"/>
                </a:cxn>
                <a:cxn ang="0">
                  <a:pos x="58" y="148"/>
                </a:cxn>
                <a:cxn ang="0">
                  <a:pos x="74" y="174"/>
                </a:cxn>
                <a:cxn ang="0">
                  <a:pos x="84" y="154"/>
                </a:cxn>
                <a:cxn ang="0">
                  <a:pos x="82" y="112"/>
                </a:cxn>
                <a:cxn ang="0">
                  <a:pos x="60" y="106"/>
                </a:cxn>
                <a:cxn ang="0">
                  <a:pos x="50" y="82"/>
                </a:cxn>
                <a:cxn ang="0">
                  <a:pos x="34" y="82"/>
                </a:cxn>
                <a:cxn ang="0">
                  <a:pos x="30" y="70"/>
                </a:cxn>
                <a:cxn ang="0">
                  <a:pos x="42" y="42"/>
                </a:cxn>
                <a:cxn ang="0">
                  <a:pos x="30" y="0"/>
                </a:cxn>
                <a:cxn ang="0">
                  <a:pos x="18" y="22"/>
                </a:cxn>
                <a:cxn ang="0">
                  <a:pos x="4" y="46"/>
                </a:cxn>
                <a:cxn ang="0">
                  <a:pos x="14" y="76"/>
                </a:cxn>
                <a:cxn ang="0">
                  <a:pos x="14" y="96"/>
                </a:cxn>
              </a:cxnLst>
              <a:rect l="0" t="0" r="r" b="b"/>
              <a:pathLst>
                <a:path w="94" h="174">
                  <a:moveTo>
                    <a:pt x="14" y="96"/>
                  </a:moveTo>
                  <a:cubicBezTo>
                    <a:pt x="11" y="109"/>
                    <a:pt x="15" y="120"/>
                    <a:pt x="26" y="128"/>
                  </a:cubicBezTo>
                  <a:cubicBezTo>
                    <a:pt x="34" y="120"/>
                    <a:pt x="35" y="119"/>
                    <a:pt x="32" y="108"/>
                  </a:cubicBezTo>
                  <a:cubicBezTo>
                    <a:pt x="35" y="92"/>
                    <a:pt x="39" y="92"/>
                    <a:pt x="52" y="100"/>
                  </a:cubicBezTo>
                  <a:cubicBezTo>
                    <a:pt x="59" y="110"/>
                    <a:pt x="49" y="114"/>
                    <a:pt x="46" y="124"/>
                  </a:cubicBezTo>
                  <a:cubicBezTo>
                    <a:pt x="50" y="137"/>
                    <a:pt x="57" y="129"/>
                    <a:pt x="66" y="126"/>
                  </a:cubicBezTo>
                  <a:cubicBezTo>
                    <a:pt x="77" y="129"/>
                    <a:pt x="79" y="131"/>
                    <a:pt x="76" y="142"/>
                  </a:cubicBezTo>
                  <a:cubicBezTo>
                    <a:pt x="67" y="139"/>
                    <a:pt x="65" y="141"/>
                    <a:pt x="58" y="148"/>
                  </a:cubicBezTo>
                  <a:cubicBezTo>
                    <a:pt x="60" y="160"/>
                    <a:pt x="62" y="170"/>
                    <a:pt x="74" y="174"/>
                  </a:cubicBezTo>
                  <a:cubicBezTo>
                    <a:pt x="77" y="165"/>
                    <a:pt x="74" y="157"/>
                    <a:pt x="84" y="154"/>
                  </a:cubicBezTo>
                  <a:cubicBezTo>
                    <a:pt x="91" y="143"/>
                    <a:pt x="94" y="122"/>
                    <a:pt x="82" y="112"/>
                  </a:cubicBezTo>
                  <a:cubicBezTo>
                    <a:pt x="77" y="108"/>
                    <a:pt x="66" y="108"/>
                    <a:pt x="60" y="106"/>
                  </a:cubicBezTo>
                  <a:cubicBezTo>
                    <a:pt x="65" y="92"/>
                    <a:pt x="66" y="87"/>
                    <a:pt x="50" y="82"/>
                  </a:cubicBezTo>
                  <a:cubicBezTo>
                    <a:pt x="48" y="82"/>
                    <a:pt x="37" y="86"/>
                    <a:pt x="34" y="82"/>
                  </a:cubicBezTo>
                  <a:cubicBezTo>
                    <a:pt x="32" y="79"/>
                    <a:pt x="30" y="70"/>
                    <a:pt x="30" y="70"/>
                  </a:cubicBezTo>
                  <a:cubicBezTo>
                    <a:pt x="32" y="54"/>
                    <a:pt x="32" y="52"/>
                    <a:pt x="42" y="42"/>
                  </a:cubicBezTo>
                  <a:cubicBezTo>
                    <a:pt x="41" y="30"/>
                    <a:pt x="45" y="5"/>
                    <a:pt x="30" y="0"/>
                  </a:cubicBezTo>
                  <a:cubicBezTo>
                    <a:pt x="14" y="4"/>
                    <a:pt x="16" y="4"/>
                    <a:pt x="18" y="22"/>
                  </a:cubicBezTo>
                  <a:cubicBezTo>
                    <a:pt x="16" y="39"/>
                    <a:pt x="15" y="35"/>
                    <a:pt x="4" y="46"/>
                  </a:cubicBezTo>
                  <a:cubicBezTo>
                    <a:pt x="0" y="59"/>
                    <a:pt x="5" y="67"/>
                    <a:pt x="14" y="76"/>
                  </a:cubicBezTo>
                  <a:cubicBezTo>
                    <a:pt x="15" y="80"/>
                    <a:pt x="17" y="93"/>
                    <a:pt x="14" y="9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0" name="Freeform 92"/>
            <p:cNvSpPr>
              <a:spLocks/>
            </p:cNvSpPr>
            <p:nvPr userDrawn="1"/>
          </p:nvSpPr>
          <p:spPr bwMode="ltGray">
            <a:xfrm>
              <a:off x="2415" y="643"/>
              <a:ext cx="31" cy="4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12" y="0"/>
                </a:cxn>
                <a:cxn ang="0">
                  <a:pos x="20" y="16"/>
                </a:cxn>
                <a:cxn ang="0">
                  <a:pos x="22" y="24"/>
                </a:cxn>
                <a:cxn ang="0">
                  <a:pos x="28" y="26"/>
                </a:cxn>
                <a:cxn ang="0">
                  <a:pos x="32" y="38"/>
                </a:cxn>
                <a:cxn ang="0">
                  <a:pos x="18" y="50"/>
                </a:cxn>
                <a:cxn ang="0">
                  <a:pos x="6" y="24"/>
                </a:cxn>
              </a:cxnLst>
              <a:rect l="0" t="0" r="r" b="b"/>
              <a:pathLst>
                <a:path w="32" h="50">
                  <a:moveTo>
                    <a:pt x="6" y="24"/>
                  </a:moveTo>
                  <a:cubicBezTo>
                    <a:pt x="0" y="15"/>
                    <a:pt x="3" y="6"/>
                    <a:pt x="12" y="0"/>
                  </a:cubicBezTo>
                  <a:cubicBezTo>
                    <a:pt x="23" y="3"/>
                    <a:pt x="23" y="5"/>
                    <a:pt x="20" y="16"/>
                  </a:cubicBezTo>
                  <a:cubicBezTo>
                    <a:pt x="21" y="19"/>
                    <a:pt x="20" y="22"/>
                    <a:pt x="22" y="24"/>
                  </a:cubicBezTo>
                  <a:cubicBezTo>
                    <a:pt x="23" y="26"/>
                    <a:pt x="27" y="24"/>
                    <a:pt x="28" y="26"/>
                  </a:cubicBezTo>
                  <a:cubicBezTo>
                    <a:pt x="30" y="29"/>
                    <a:pt x="32" y="38"/>
                    <a:pt x="32" y="38"/>
                  </a:cubicBezTo>
                  <a:cubicBezTo>
                    <a:pt x="29" y="46"/>
                    <a:pt x="26" y="47"/>
                    <a:pt x="18" y="50"/>
                  </a:cubicBezTo>
                  <a:cubicBezTo>
                    <a:pt x="12" y="41"/>
                    <a:pt x="18" y="24"/>
                    <a:pt x="6" y="2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1" name="Freeform 93"/>
            <p:cNvSpPr>
              <a:spLocks/>
            </p:cNvSpPr>
            <p:nvPr userDrawn="1"/>
          </p:nvSpPr>
          <p:spPr bwMode="ltGray">
            <a:xfrm>
              <a:off x="2349" y="654"/>
              <a:ext cx="45" cy="4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22" y="20"/>
                </a:cxn>
                <a:cxn ang="0">
                  <a:pos x="36" y="0"/>
                </a:cxn>
                <a:cxn ang="0">
                  <a:pos x="24" y="28"/>
                </a:cxn>
                <a:cxn ang="0">
                  <a:pos x="2" y="50"/>
                </a:cxn>
                <a:cxn ang="0">
                  <a:pos x="0" y="44"/>
                </a:cxn>
              </a:cxnLst>
              <a:rect l="0" t="0" r="r" b="b"/>
              <a:pathLst>
                <a:path w="43" h="50">
                  <a:moveTo>
                    <a:pt x="0" y="44"/>
                  </a:moveTo>
                  <a:cubicBezTo>
                    <a:pt x="6" y="38"/>
                    <a:pt x="18" y="29"/>
                    <a:pt x="22" y="20"/>
                  </a:cubicBezTo>
                  <a:cubicBezTo>
                    <a:pt x="27" y="10"/>
                    <a:pt x="25" y="4"/>
                    <a:pt x="36" y="0"/>
                  </a:cubicBezTo>
                  <a:cubicBezTo>
                    <a:pt x="43" y="11"/>
                    <a:pt x="36" y="24"/>
                    <a:pt x="24" y="28"/>
                  </a:cubicBezTo>
                  <a:cubicBezTo>
                    <a:pt x="21" y="38"/>
                    <a:pt x="12" y="47"/>
                    <a:pt x="2" y="50"/>
                  </a:cubicBezTo>
                  <a:cubicBezTo>
                    <a:pt x="1" y="48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2" name="Freeform 94"/>
            <p:cNvSpPr>
              <a:spLocks/>
            </p:cNvSpPr>
            <p:nvPr userDrawn="1"/>
          </p:nvSpPr>
          <p:spPr bwMode="ltGray">
            <a:xfrm>
              <a:off x="4808" y="597"/>
              <a:ext cx="701" cy="438"/>
            </a:xfrm>
            <a:custGeom>
              <a:avLst/>
              <a:gdLst/>
              <a:ahLst/>
              <a:cxnLst>
                <a:cxn ang="0">
                  <a:pos x="21" y="280"/>
                </a:cxn>
                <a:cxn ang="0">
                  <a:pos x="24" y="250"/>
                </a:cxn>
                <a:cxn ang="0">
                  <a:pos x="22" y="245"/>
                </a:cxn>
                <a:cxn ang="0">
                  <a:pos x="16" y="218"/>
                </a:cxn>
                <a:cxn ang="0">
                  <a:pos x="4" y="215"/>
                </a:cxn>
                <a:cxn ang="0">
                  <a:pos x="0" y="191"/>
                </a:cxn>
                <a:cxn ang="0">
                  <a:pos x="12" y="180"/>
                </a:cxn>
                <a:cxn ang="0">
                  <a:pos x="6" y="165"/>
                </a:cxn>
                <a:cxn ang="0">
                  <a:pos x="2" y="160"/>
                </a:cxn>
                <a:cxn ang="0">
                  <a:pos x="28" y="120"/>
                </a:cxn>
                <a:cxn ang="0">
                  <a:pos x="44" y="96"/>
                </a:cxn>
                <a:cxn ang="0">
                  <a:pos x="42" y="70"/>
                </a:cxn>
                <a:cxn ang="0">
                  <a:pos x="24" y="43"/>
                </a:cxn>
                <a:cxn ang="0">
                  <a:pos x="20" y="32"/>
                </a:cxn>
                <a:cxn ang="0">
                  <a:pos x="26" y="36"/>
                </a:cxn>
                <a:cxn ang="0">
                  <a:pos x="48" y="35"/>
                </a:cxn>
                <a:cxn ang="0">
                  <a:pos x="64" y="11"/>
                </a:cxn>
                <a:cxn ang="0">
                  <a:pos x="82" y="0"/>
                </a:cxn>
                <a:cxn ang="0">
                  <a:pos x="88" y="2"/>
                </a:cxn>
                <a:cxn ang="0">
                  <a:pos x="92" y="9"/>
                </a:cxn>
                <a:cxn ang="0">
                  <a:pos x="98" y="5"/>
                </a:cxn>
                <a:cxn ang="0">
                  <a:pos x="110" y="8"/>
                </a:cxn>
                <a:cxn ang="0">
                  <a:pos x="116" y="9"/>
                </a:cxn>
                <a:cxn ang="0">
                  <a:pos x="141" y="14"/>
                </a:cxn>
                <a:cxn ang="0">
                  <a:pos x="155" y="24"/>
                </a:cxn>
                <a:cxn ang="0">
                  <a:pos x="167" y="17"/>
                </a:cxn>
                <a:cxn ang="0">
                  <a:pos x="173" y="14"/>
                </a:cxn>
                <a:cxn ang="0">
                  <a:pos x="195" y="14"/>
                </a:cxn>
                <a:cxn ang="0">
                  <a:pos x="211" y="32"/>
                </a:cxn>
                <a:cxn ang="0">
                  <a:pos x="231" y="59"/>
                </a:cxn>
                <a:cxn ang="0">
                  <a:pos x="245" y="70"/>
                </a:cxn>
                <a:cxn ang="0">
                  <a:pos x="257" y="68"/>
                </a:cxn>
                <a:cxn ang="0">
                  <a:pos x="270" y="65"/>
                </a:cxn>
                <a:cxn ang="0">
                  <a:pos x="290" y="71"/>
                </a:cxn>
                <a:cxn ang="0">
                  <a:pos x="300" y="81"/>
                </a:cxn>
                <a:cxn ang="0">
                  <a:pos x="308" y="90"/>
                </a:cxn>
                <a:cxn ang="0">
                  <a:pos x="318" y="111"/>
                </a:cxn>
                <a:cxn ang="0">
                  <a:pos x="322" y="120"/>
                </a:cxn>
                <a:cxn ang="0">
                  <a:pos x="324" y="125"/>
                </a:cxn>
                <a:cxn ang="0">
                  <a:pos x="310" y="142"/>
                </a:cxn>
                <a:cxn ang="0">
                  <a:pos x="322" y="141"/>
                </a:cxn>
                <a:cxn ang="0">
                  <a:pos x="342" y="155"/>
                </a:cxn>
                <a:cxn ang="0">
                  <a:pos x="364" y="157"/>
                </a:cxn>
                <a:cxn ang="0">
                  <a:pos x="380" y="168"/>
                </a:cxn>
                <a:cxn ang="0">
                  <a:pos x="382" y="172"/>
                </a:cxn>
                <a:cxn ang="0">
                  <a:pos x="382" y="176"/>
                </a:cxn>
                <a:cxn ang="0">
                  <a:pos x="394" y="172"/>
                </a:cxn>
                <a:cxn ang="0">
                  <a:pos x="400" y="171"/>
                </a:cxn>
                <a:cxn ang="0">
                  <a:pos x="439" y="185"/>
                </a:cxn>
                <a:cxn ang="0">
                  <a:pos x="447" y="199"/>
                </a:cxn>
                <a:cxn ang="0">
                  <a:pos x="465" y="201"/>
                </a:cxn>
                <a:cxn ang="0">
                  <a:pos x="471" y="215"/>
                </a:cxn>
                <a:cxn ang="0">
                  <a:pos x="451" y="258"/>
                </a:cxn>
                <a:cxn ang="0">
                  <a:pos x="435" y="281"/>
                </a:cxn>
              </a:cxnLst>
              <a:rect l="0" t="0" r="r" b="b"/>
              <a:pathLst>
                <a:path w="471" h="281">
                  <a:moveTo>
                    <a:pt x="21" y="280"/>
                  </a:moveTo>
                  <a:cubicBezTo>
                    <a:pt x="32" y="281"/>
                    <a:pt x="25" y="253"/>
                    <a:pt x="24" y="250"/>
                  </a:cubicBezTo>
                  <a:cubicBezTo>
                    <a:pt x="23" y="248"/>
                    <a:pt x="22" y="245"/>
                    <a:pt x="22" y="245"/>
                  </a:cubicBezTo>
                  <a:cubicBezTo>
                    <a:pt x="21" y="243"/>
                    <a:pt x="20" y="221"/>
                    <a:pt x="16" y="218"/>
                  </a:cubicBezTo>
                  <a:cubicBezTo>
                    <a:pt x="13" y="216"/>
                    <a:pt x="4" y="215"/>
                    <a:pt x="4" y="215"/>
                  </a:cubicBezTo>
                  <a:cubicBezTo>
                    <a:pt x="0" y="207"/>
                    <a:pt x="3" y="200"/>
                    <a:pt x="0" y="191"/>
                  </a:cubicBezTo>
                  <a:cubicBezTo>
                    <a:pt x="2" y="185"/>
                    <a:pt x="7" y="186"/>
                    <a:pt x="12" y="180"/>
                  </a:cubicBezTo>
                  <a:cubicBezTo>
                    <a:pt x="14" y="172"/>
                    <a:pt x="14" y="169"/>
                    <a:pt x="6" y="165"/>
                  </a:cubicBezTo>
                  <a:cubicBezTo>
                    <a:pt x="4" y="163"/>
                    <a:pt x="2" y="162"/>
                    <a:pt x="2" y="160"/>
                  </a:cubicBezTo>
                  <a:cubicBezTo>
                    <a:pt x="2" y="150"/>
                    <a:pt x="16" y="123"/>
                    <a:pt x="28" y="120"/>
                  </a:cubicBezTo>
                  <a:cubicBezTo>
                    <a:pt x="32" y="111"/>
                    <a:pt x="40" y="105"/>
                    <a:pt x="44" y="96"/>
                  </a:cubicBezTo>
                  <a:cubicBezTo>
                    <a:pt x="39" y="83"/>
                    <a:pt x="38" y="85"/>
                    <a:pt x="42" y="70"/>
                  </a:cubicBezTo>
                  <a:cubicBezTo>
                    <a:pt x="38" y="60"/>
                    <a:pt x="34" y="48"/>
                    <a:pt x="24" y="43"/>
                  </a:cubicBezTo>
                  <a:cubicBezTo>
                    <a:pt x="18" y="36"/>
                    <a:pt x="10" y="37"/>
                    <a:pt x="20" y="32"/>
                  </a:cubicBezTo>
                  <a:cubicBezTo>
                    <a:pt x="27" y="34"/>
                    <a:pt x="26" y="32"/>
                    <a:pt x="26" y="36"/>
                  </a:cubicBezTo>
                  <a:cubicBezTo>
                    <a:pt x="34" y="41"/>
                    <a:pt x="39" y="39"/>
                    <a:pt x="48" y="35"/>
                  </a:cubicBezTo>
                  <a:cubicBezTo>
                    <a:pt x="45" y="22"/>
                    <a:pt x="48" y="14"/>
                    <a:pt x="64" y="11"/>
                  </a:cubicBezTo>
                  <a:cubicBezTo>
                    <a:pt x="71" y="8"/>
                    <a:pt x="75" y="3"/>
                    <a:pt x="82" y="0"/>
                  </a:cubicBezTo>
                  <a:cubicBezTo>
                    <a:pt x="84" y="1"/>
                    <a:pt x="88" y="0"/>
                    <a:pt x="88" y="2"/>
                  </a:cubicBezTo>
                  <a:cubicBezTo>
                    <a:pt x="90" y="12"/>
                    <a:pt x="75" y="13"/>
                    <a:pt x="92" y="9"/>
                  </a:cubicBezTo>
                  <a:cubicBezTo>
                    <a:pt x="94" y="8"/>
                    <a:pt x="96" y="5"/>
                    <a:pt x="98" y="5"/>
                  </a:cubicBezTo>
                  <a:cubicBezTo>
                    <a:pt x="102" y="4"/>
                    <a:pt x="106" y="7"/>
                    <a:pt x="110" y="8"/>
                  </a:cubicBezTo>
                  <a:cubicBezTo>
                    <a:pt x="112" y="8"/>
                    <a:pt x="116" y="9"/>
                    <a:pt x="116" y="9"/>
                  </a:cubicBezTo>
                  <a:cubicBezTo>
                    <a:pt x="122" y="16"/>
                    <a:pt x="129" y="13"/>
                    <a:pt x="141" y="14"/>
                  </a:cubicBezTo>
                  <a:cubicBezTo>
                    <a:pt x="143" y="21"/>
                    <a:pt x="147" y="22"/>
                    <a:pt x="155" y="24"/>
                  </a:cubicBezTo>
                  <a:cubicBezTo>
                    <a:pt x="159" y="22"/>
                    <a:pt x="163" y="20"/>
                    <a:pt x="167" y="17"/>
                  </a:cubicBezTo>
                  <a:cubicBezTo>
                    <a:pt x="169" y="16"/>
                    <a:pt x="173" y="14"/>
                    <a:pt x="173" y="14"/>
                  </a:cubicBezTo>
                  <a:cubicBezTo>
                    <a:pt x="195" y="26"/>
                    <a:pt x="175" y="20"/>
                    <a:pt x="195" y="14"/>
                  </a:cubicBezTo>
                  <a:cubicBezTo>
                    <a:pt x="207" y="17"/>
                    <a:pt x="201" y="26"/>
                    <a:pt x="211" y="32"/>
                  </a:cubicBezTo>
                  <a:cubicBezTo>
                    <a:pt x="214" y="38"/>
                    <a:pt x="224" y="55"/>
                    <a:pt x="231" y="59"/>
                  </a:cubicBezTo>
                  <a:cubicBezTo>
                    <a:pt x="241" y="70"/>
                    <a:pt x="235" y="67"/>
                    <a:pt x="245" y="70"/>
                  </a:cubicBezTo>
                  <a:cubicBezTo>
                    <a:pt x="249" y="69"/>
                    <a:pt x="253" y="69"/>
                    <a:pt x="257" y="68"/>
                  </a:cubicBezTo>
                  <a:cubicBezTo>
                    <a:pt x="261" y="67"/>
                    <a:pt x="270" y="65"/>
                    <a:pt x="270" y="65"/>
                  </a:cubicBezTo>
                  <a:cubicBezTo>
                    <a:pt x="278" y="66"/>
                    <a:pt x="283" y="67"/>
                    <a:pt x="290" y="71"/>
                  </a:cubicBezTo>
                  <a:cubicBezTo>
                    <a:pt x="304" y="88"/>
                    <a:pt x="282" y="62"/>
                    <a:pt x="300" y="81"/>
                  </a:cubicBezTo>
                  <a:cubicBezTo>
                    <a:pt x="302" y="84"/>
                    <a:pt x="308" y="90"/>
                    <a:pt x="308" y="90"/>
                  </a:cubicBezTo>
                  <a:cubicBezTo>
                    <a:pt x="311" y="98"/>
                    <a:pt x="315" y="103"/>
                    <a:pt x="318" y="111"/>
                  </a:cubicBezTo>
                  <a:cubicBezTo>
                    <a:pt x="319" y="114"/>
                    <a:pt x="321" y="117"/>
                    <a:pt x="322" y="120"/>
                  </a:cubicBezTo>
                  <a:cubicBezTo>
                    <a:pt x="323" y="122"/>
                    <a:pt x="324" y="125"/>
                    <a:pt x="324" y="125"/>
                  </a:cubicBezTo>
                  <a:cubicBezTo>
                    <a:pt x="321" y="132"/>
                    <a:pt x="313" y="134"/>
                    <a:pt x="310" y="142"/>
                  </a:cubicBezTo>
                  <a:cubicBezTo>
                    <a:pt x="313" y="151"/>
                    <a:pt x="317" y="146"/>
                    <a:pt x="322" y="141"/>
                  </a:cubicBezTo>
                  <a:cubicBezTo>
                    <a:pt x="341" y="143"/>
                    <a:pt x="339" y="142"/>
                    <a:pt x="342" y="155"/>
                  </a:cubicBezTo>
                  <a:cubicBezTo>
                    <a:pt x="351" y="150"/>
                    <a:pt x="355" y="152"/>
                    <a:pt x="364" y="157"/>
                  </a:cubicBezTo>
                  <a:cubicBezTo>
                    <a:pt x="369" y="162"/>
                    <a:pt x="372" y="166"/>
                    <a:pt x="380" y="168"/>
                  </a:cubicBezTo>
                  <a:cubicBezTo>
                    <a:pt x="381" y="169"/>
                    <a:pt x="383" y="171"/>
                    <a:pt x="382" y="172"/>
                  </a:cubicBezTo>
                  <a:cubicBezTo>
                    <a:pt x="380" y="176"/>
                    <a:pt x="368" y="172"/>
                    <a:pt x="382" y="176"/>
                  </a:cubicBezTo>
                  <a:cubicBezTo>
                    <a:pt x="386" y="175"/>
                    <a:pt x="390" y="173"/>
                    <a:pt x="394" y="172"/>
                  </a:cubicBezTo>
                  <a:cubicBezTo>
                    <a:pt x="396" y="172"/>
                    <a:pt x="400" y="171"/>
                    <a:pt x="400" y="171"/>
                  </a:cubicBezTo>
                  <a:cubicBezTo>
                    <a:pt x="413" y="177"/>
                    <a:pt x="427" y="179"/>
                    <a:pt x="439" y="185"/>
                  </a:cubicBezTo>
                  <a:cubicBezTo>
                    <a:pt x="441" y="190"/>
                    <a:pt x="445" y="194"/>
                    <a:pt x="447" y="199"/>
                  </a:cubicBezTo>
                  <a:cubicBezTo>
                    <a:pt x="453" y="198"/>
                    <a:pt x="460" y="195"/>
                    <a:pt x="465" y="201"/>
                  </a:cubicBezTo>
                  <a:cubicBezTo>
                    <a:pt x="468" y="205"/>
                    <a:pt x="471" y="215"/>
                    <a:pt x="471" y="215"/>
                  </a:cubicBezTo>
                  <a:cubicBezTo>
                    <a:pt x="468" y="231"/>
                    <a:pt x="469" y="248"/>
                    <a:pt x="451" y="258"/>
                  </a:cubicBezTo>
                  <a:cubicBezTo>
                    <a:pt x="447" y="262"/>
                    <a:pt x="437" y="275"/>
                    <a:pt x="435" y="281"/>
                  </a:cubicBezTo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3" name="Freeform 95"/>
            <p:cNvSpPr>
              <a:spLocks/>
            </p:cNvSpPr>
            <p:nvPr userDrawn="1"/>
          </p:nvSpPr>
          <p:spPr bwMode="ltGray">
            <a:xfrm>
              <a:off x="3881" y="-7"/>
              <a:ext cx="987" cy="692"/>
            </a:xfrm>
            <a:custGeom>
              <a:avLst/>
              <a:gdLst/>
              <a:ahLst/>
              <a:cxnLst>
                <a:cxn ang="0">
                  <a:pos x="406" y="6"/>
                </a:cxn>
                <a:cxn ang="0">
                  <a:pos x="502" y="34"/>
                </a:cxn>
                <a:cxn ang="0">
                  <a:pos x="550" y="38"/>
                </a:cxn>
                <a:cxn ang="0">
                  <a:pos x="578" y="130"/>
                </a:cxn>
                <a:cxn ang="0">
                  <a:pos x="586" y="90"/>
                </a:cxn>
                <a:cxn ang="0">
                  <a:pos x="606" y="70"/>
                </a:cxn>
                <a:cxn ang="0">
                  <a:pos x="642" y="126"/>
                </a:cxn>
                <a:cxn ang="0">
                  <a:pos x="682" y="98"/>
                </a:cxn>
                <a:cxn ang="0">
                  <a:pos x="706" y="86"/>
                </a:cxn>
                <a:cxn ang="0">
                  <a:pos x="762" y="2"/>
                </a:cxn>
                <a:cxn ang="0">
                  <a:pos x="798" y="70"/>
                </a:cxn>
                <a:cxn ang="0">
                  <a:pos x="798" y="130"/>
                </a:cxn>
                <a:cxn ang="0">
                  <a:pos x="790" y="158"/>
                </a:cxn>
                <a:cxn ang="0">
                  <a:pos x="766" y="162"/>
                </a:cxn>
                <a:cxn ang="0">
                  <a:pos x="762" y="186"/>
                </a:cxn>
                <a:cxn ang="0">
                  <a:pos x="802" y="226"/>
                </a:cxn>
                <a:cxn ang="0">
                  <a:pos x="786" y="322"/>
                </a:cxn>
                <a:cxn ang="0">
                  <a:pos x="830" y="414"/>
                </a:cxn>
                <a:cxn ang="0">
                  <a:pos x="854" y="450"/>
                </a:cxn>
                <a:cxn ang="0">
                  <a:pos x="830" y="450"/>
                </a:cxn>
                <a:cxn ang="0">
                  <a:pos x="746" y="378"/>
                </a:cxn>
                <a:cxn ang="0">
                  <a:pos x="678" y="402"/>
                </a:cxn>
                <a:cxn ang="0">
                  <a:pos x="590" y="442"/>
                </a:cxn>
                <a:cxn ang="0">
                  <a:pos x="642" y="578"/>
                </a:cxn>
                <a:cxn ang="0">
                  <a:pos x="710" y="610"/>
                </a:cxn>
                <a:cxn ang="0">
                  <a:pos x="738" y="550"/>
                </a:cxn>
                <a:cxn ang="0">
                  <a:pos x="774" y="570"/>
                </a:cxn>
                <a:cxn ang="0">
                  <a:pos x="766" y="630"/>
                </a:cxn>
                <a:cxn ang="0">
                  <a:pos x="802" y="670"/>
                </a:cxn>
                <a:cxn ang="0">
                  <a:pos x="838" y="658"/>
                </a:cxn>
                <a:cxn ang="0">
                  <a:pos x="922" y="806"/>
                </a:cxn>
                <a:cxn ang="0">
                  <a:pos x="942" y="826"/>
                </a:cxn>
                <a:cxn ang="0">
                  <a:pos x="874" y="810"/>
                </a:cxn>
                <a:cxn ang="0">
                  <a:pos x="830" y="758"/>
                </a:cxn>
                <a:cxn ang="0">
                  <a:pos x="778" y="710"/>
                </a:cxn>
                <a:cxn ang="0">
                  <a:pos x="702" y="662"/>
                </a:cxn>
                <a:cxn ang="0">
                  <a:pos x="614" y="646"/>
                </a:cxn>
                <a:cxn ang="0">
                  <a:pos x="506" y="594"/>
                </a:cxn>
                <a:cxn ang="0">
                  <a:pos x="462" y="506"/>
                </a:cxn>
                <a:cxn ang="0">
                  <a:pos x="430" y="462"/>
                </a:cxn>
                <a:cxn ang="0">
                  <a:pos x="382" y="430"/>
                </a:cxn>
                <a:cxn ang="0">
                  <a:pos x="342" y="370"/>
                </a:cxn>
                <a:cxn ang="0">
                  <a:pos x="354" y="414"/>
                </a:cxn>
                <a:cxn ang="0">
                  <a:pos x="418" y="494"/>
                </a:cxn>
                <a:cxn ang="0">
                  <a:pos x="422" y="526"/>
                </a:cxn>
                <a:cxn ang="0">
                  <a:pos x="394" y="498"/>
                </a:cxn>
                <a:cxn ang="0">
                  <a:pos x="354" y="466"/>
                </a:cxn>
                <a:cxn ang="0">
                  <a:pos x="314" y="402"/>
                </a:cxn>
                <a:cxn ang="0">
                  <a:pos x="266" y="346"/>
                </a:cxn>
                <a:cxn ang="0">
                  <a:pos x="210" y="314"/>
                </a:cxn>
                <a:cxn ang="0">
                  <a:pos x="154" y="238"/>
                </a:cxn>
                <a:cxn ang="0">
                  <a:pos x="66" y="66"/>
                </a:cxn>
                <a:cxn ang="0">
                  <a:pos x="34" y="38"/>
                </a:cxn>
                <a:cxn ang="0">
                  <a:pos x="46" y="22"/>
                </a:cxn>
                <a:cxn ang="0">
                  <a:pos x="102" y="70"/>
                </a:cxn>
              </a:cxnLst>
              <a:rect l="0" t="0" r="r" b="b"/>
              <a:pathLst>
                <a:path w="984" h="844">
                  <a:moveTo>
                    <a:pt x="82" y="38"/>
                  </a:moveTo>
                  <a:lnTo>
                    <a:pt x="406" y="6"/>
                  </a:lnTo>
                  <a:cubicBezTo>
                    <a:pt x="497" y="22"/>
                    <a:pt x="465" y="0"/>
                    <a:pt x="474" y="54"/>
                  </a:cubicBezTo>
                  <a:cubicBezTo>
                    <a:pt x="492" y="48"/>
                    <a:pt x="484" y="40"/>
                    <a:pt x="502" y="34"/>
                  </a:cubicBezTo>
                  <a:cubicBezTo>
                    <a:pt x="510" y="37"/>
                    <a:pt x="517" y="46"/>
                    <a:pt x="526" y="46"/>
                  </a:cubicBezTo>
                  <a:cubicBezTo>
                    <a:pt x="534" y="46"/>
                    <a:pt x="550" y="38"/>
                    <a:pt x="550" y="38"/>
                  </a:cubicBezTo>
                  <a:cubicBezTo>
                    <a:pt x="556" y="55"/>
                    <a:pt x="552" y="60"/>
                    <a:pt x="542" y="74"/>
                  </a:cubicBezTo>
                  <a:cubicBezTo>
                    <a:pt x="555" y="114"/>
                    <a:pt x="550" y="102"/>
                    <a:pt x="578" y="130"/>
                  </a:cubicBezTo>
                  <a:cubicBezTo>
                    <a:pt x="584" y="148"/>
                    <a:pt x="590" y="148"/>
                    <a:pt x="606" y="138"/>
                  </a:cubicBezTo>
                  <a:cubicBezTo>
                    <a:pt x="600" y="119"/>
                    <a:pt x="594" y="107"/>
                    <a:pt x="586" y="90"/>
                  </a:cubicBezTo>
                  <a:cubicBezTo>
                    <a:pt x="583" y="82"/>
                    <a:pt x="578" y="66"/>
                    <a:pt x="578" y="66"/>
                  </a:cubicBezTo>
                  <a:cubicBezTo>
                    <a:pt x="585" y="44"/>
                    <a:pt x="597" y="56"/>
                    <a:pt x="606" y="70"/>
                  </a:cubicBezTo>
                  <a:cubicBezTo>
                    <a:pt x="609" y="86"/>
                    <a:pt x="608" y="117"/>
                    <a:pt x="626" y="90"/>
                  </a:cubicBezTo>
                  <a:cubicBezTo>
                    <a:pt x="648" y="97"/>
                    <a:pt x="646" y="104"/>
                    <a:pt x="642" y="126"/>
                  </a:cubicBezTo>
                  <a:cubicBezTo>
                    <a:pt x="650" y="150"/>
                    <a:pt x="665" y="141"/>
                    <a:pt x="682" y="130"/>
                  </a:cubicBezTo>
                  <a:cubicBezTo>
                    <a:pt x="689" y="108"/>
                    <a:pt x="673" y="124"/>
                    <a:pt x="682" y="98"/>
                  </a:cubicBezTo>
                  <a:cubicBezTo>
                    <a:pt x="683" y="94"/>
                    <a:pt x="690" y="96"/>
                    <a:pt x="694" y="94"/>
                  </a:cubicBezTo>
                  <a:cubicBezTo>
                    <a:pt x="698" y="92"/>
                    <a:pt x="702" y="89"/>
                    <a:pt x="706" y="86"/>
                  </a:cubicBezTo>
                  <a:cubicBezTo>
                    <a:pt x="717" y="54"/>
                    <a:pt x="688" y="54"/>
                    <a:pt x="742" y="46"/>
                  </a:cubicBezTo>
                  <a:cubicBezTo>
                    <a:pt x="748" y="27"/>
                    <a:pt x="741" y="9"/>
                    <a:pt x="762" y="2"/>
                  </a:cubicBezTo>
                  <a:cubicBezTo>
                    <a:pt x="788" y="11"/>
                    <a:pt x="777" y="38"/>
                    <a:pt x="802" y="46"/>
                  </a:cubicBezTo>
                  <a:cubicBezTo>
                    <a:pt x="831" y="36"/>
                    <a:pt x="805" y="63"/>
                    <a:pt x="798" y="70"/>
                  </a:cubicBezTo>
                  <a:cubicBezTo>
                    <a:pt x="789" y="96"/>
                    <a:pt x="787" y="96"/>
                    <a:pt x="802" y="118"/>
                  </a:cubicBezTo>
                  <a:cubicBezTo>
                    <a:pt x="801" y="122"/>
                    <a:pt x="801" y="127"/>
                    <a:pt x="798" y="130"/>
                  </a:cubicBezTo>
                  <a:cubicBezTo>
                    <a:pt x="794" y="133"/>
                    <a:pt x="784" y="129"/>
                    <a:pt x="782" y="134"/>
                  </a:cubicBezTo>
                  <a:cubicBezTo>
                    <a:pt x="780" y="142"/>
                    <a:pt x="790" y="158"/>
                    <a:pt x="790" y="158"/>
                  </a:cubicBezTo>
                  <a:cubicBezTo>
                    <a:pt x="786" y="161"/>
                    <a:pt x="783" y="165"/>
                    <a:pt x="778" y="166"/>
                  </a:cubicBezTo>
                  <a:cubicBezTo>
                    <a:pt x="774" y="167"/>
                    <a:pt x="769" y="159"/>
                    <a:pt x="766" y="162"/>
                  </a:cubicBezTo>
                  <a:cubicBezTo>
                    <a:pt x="758" y="170"/>
                    <a:pt x="794" y="182"/>
                    <a:pt x="794" y="182"/>
                  </a:cubicBezTo>
                  <a:cubicBezTo>
                    <a:pt x="804" y="211"/>
                    <a:pt x="775" y="190"/>
                    <a:pt x="762" y="186"/>
                  </a:cubicBezTo>
                  <a:cubicBezTo>
                    <a:pt x="767" y="194"/>
                    <a:pt x="773" y="202"/>
                    <a:pt x="778" y="210"/>
                  </a:cubicBezTo>
                  <a:cubicBezTo>
                    <a:pt x="783" y="218"/>
                    <a:pt x="802" y="226"/>
                    <a:pt x="802" y="226"/>
                  </a:cubicBezTo>
                  <a:cubicBezTo>
                    <a:pt x="813" y="242"/>
                    <a:pt x="804" y="245"/>
                    <a:pt x="810" y="262"/>
                  </a:cubicBezTo>
                  <a:cubicBezTo>
                    <a:pt x="803" y="282"/>
                    <a:pt x="793" y="301"/>
                    <a:pt x="786" y="322"/>
                  </a:cubicBezTo>
                  <a:cubicBezTo>
                    <a:pt x="783" y="330"/>
                    <a:pt x="778" y="346"/>
                    <a:pt x="778" y="346"/>
                  </a:cubicBezTo>
                  <a:cubicBezTo>
                    <a:pt x="785" y="366"/>
                    <a:pt x="817" y="394"/>
                    <a:pt x="830" y="414"/>
                  </a:cubicBezTo>
                  <a:cubicBezTo>
                    <a:pt x="835" y="422"/>
                    <a:pt x="841" y="430"/>
                    <a:pt x="846" y="438"/>
                  </a:cubicBezTo>
                  <a:cubicBezTo>
                    <a:pt x="849" y="442"/>
                    <a:pt x="854" y="450"/>
                    <a:pt x="854" y="450"/>
                  </a:cubicBezTo>
                  <a:cubicBezTo>
                    <a:pt x="853" y="457"/>
                    <a:pt x="855" y="466"/>
                    <a:pt x="850" y="470"/>
                  </a:cubicBezTo>
                  <a:cubicBezTo>
                    <a:pt x="844" y="475"/>
                    <a:pt x="831" y="451"/>
                    <a:pt x="830" y="450"/>
                  </a:cubicBezTo>
                  <a:cubicBezTo>
                    <a:pt x="811" y="431"/>
                    <a:pt x="789" y="421"/>
                    <a:pt x="774" y="398"/>
                  </a:cubicBezTo>
                  <a:cubicBezTo>
                    <a:pt x="769" y="379"/>
                    <a:pt x="766" y="371"/>
                    <a:pt x="746" y="378"/>
                  </a:cubicBezTo>
                  <a:cubicBezTo>
                    <a:pt x="717" y="368"/>
                    <a:pt x="730" y="368"/>
                    <a:pt x="706" y="374"/>
                  </a:cubicBezTo>
                  <a:cubicBezTo>
                    <a:pt x="688" y="402"/>
                    <a:pt x="699" y="395"/>
                    <a:pt x="678" y="402"/>
                  </a:cubicBezTo>
                  <a:cubicBezTo>
                    <a:pt x="654" y="386"/>
                    <a:pt x="650" y="390"/>
                    <a:pt x="618" y="394"/>
                  </a:cubicBezTo>
                  <a:cubicBezTo>
                    <a:pt x="607" y="411"/>
                    <a:pt x="601" y="426"/>
                    <a:pt x="590" y="442"/>
                  </a:cubicBezTo>
                  <a:cubicBezTo>
                    <a:pt x="600" y="471"/>
                    <a:pt x="593" y="459"/>
                    <a:pt x="606" y="478"/>
                  </a:cubicBezTo>
                  <a:cubicBezTo>
                    <a:pt x="593" y="518"/>
                    <a:pt x="622" y="548"/>
                    <a:pt x="642" y="578"/>
                  </a:cubicBezTo>
                  <a:cubicBezTo>
                    <a:pt x="651" y="591"/>
                    <a:pt x="651" y="601"/>
                    <a:pt x="666" y="606"/>
                  </a:cubicBezTo>
                  <a:cubicBezTo>
                    <a:pt x="680" y="627"/>
                    <a:pt x="691" y="623"/>
                    <a:pt x="710" y="610"/>
                  </a:cubicBezTo>
                  <a:cubicBezTo>
                    <a:pt x="729" y="616"/>
                    <a:pt x="729" y="606"/>
                    <a:pt x="734" y="590"/>
                  </a:cubicBezTo>
                  <a:cubicBezTo>
                    <a:pt x="735" y="577"/>
                    <a:pt x="731" y="562"/>
                    <a:pt x="738" y="550"/>
                  </a:cubicBezTo>
                  <a:cubicBezTo>
                    <a:pt x="742" y="543"/>
                    <a:pt x="762" y="542"/>
                    <a:pt x="762" y="542"/>
                  </a:cubicBezTo>
                  <a:cubicBezTo>
                    <a:pt x="783" y="547"/>
                    <a:pt x="786" y="552"/>
                    <a:pt x="774" y="570"/>
                  </a:cubicBezTo>
                  <a:cubicBezTo>
                    <a:pt x="779" y="590"/>
                    <a:pt x="790" y="605"/>
                    <a:pt x="770" y="618"/>
                  </a:cubicBezTo>
                  <a:cubicBezTo>
                    <a:pt x="769" y="622"/>
                    <a:pt x="764" y="626"/>
                    <a:pt x="766" y="630"/>
                  </a:cubicBezTo>
                  <a:cubicBezTo>
                    <a:pt x="768" y="634"/>
                    <a:pt x="775" y="634"/>
                    <a:pt x="778" y="638"/>
                  </a:cubicBezTo>
                  <a:cubicBezTo>
                    <a:pt x="788" y="651"/>
                    <a:pt x="786" y="660"/>
                    <a:pt x="802" y="670"/>
                  </a:cubicBezTo>
                  <a:cubicBezTo>
                    <a:pt x="810" y="667"/>
                    <a:pt x="818" y="665"/>
                    <a:pt x="826" y="662"/>
                  </a:cubicBezTo>
                  <a:cubicBezTo>
                    <a:pt x="830" y="661"/>
                    <a:pt x="838" y="658"/>
                    <a:pt x="838" y="658"/>
                  </a:cubicBezTo>
                  <a:cubicBezTo>
                    <a:pt x="857" y="664"/>
                    <a:pt x="864" y="680"/>
                    <a:pt x="870" y="698"/>
                  </a:cubicBezTo>
                  <a:cubicBezTo>
                    <a:pt x="859" y="731"/>
                    <a:pt x="887" y="794"/>
                    <a:pt x="922" y="806"/>
                  </a:cubicBezTo>
                  <a:cubicBezTo>
                    <a:pt x="938" y="801"/>
                    <a:pt x="941" y="792"/>
                    <a:pt x="958" y="798"/>
                  </a:cubicBezTo>
                  <a:cubicBezTo>
                    <a:pt x="984" y="837"/>
                    <a:pt x="928" y="784"/>
                    <a:pt x="942" y="826"/>
                  </a:cubicBezTo>
                  <a:cubicBezTo>
                    <a:pt x="936" y="844"/>
                    <a:pt x="930" y="844"/>
                    <a:pt x="914" y="834"/>
                  </a:cubicBezTo>
                  <a:cubicBezTo>
                    <a:pt x="903" y="817"/>
                    <a:pt x="890" y="821"/>
                    <a:pt x="874" y="810"/>
                  </a:cubicBezTo>
                  <a:cubicBezTo>
                    <a:pt x="851" y="776"/>
                    <a:pt x="882" y="816"/>
                    <a:pt x="854" y="794"/>
                  </a:cubicBezTo>
                  <a:cubicBezTo>
                    <a:pt x="843" y="785"/>
                    <a:pt x="840" y="768"/>
                    <a:pt x="830" y="758"/>
                  </a:cubicBezTo>
                  <a:cubicBezTo>
                    <a:pt x="824" y="739"/>
                    <a:pt x="817" y="724"/>
                    <a:pt x="798" y="718"/>
                  </a:cubicBezTo>
                  <a:cubicBezTo>
                    <a:pt x="791" y="696"/>
                    <a:pt x="800" y="712"/>
                    <a:pt x="778" y="710"/>
                  </a:cubicBezTo>
                  <a:cubicBezTo>
                    <a:pt x="767" y="709"/>
                    <a:pt x="746" y="702"/>
                    <a:pt x="746" y="702"/>
                  </a:cubicBezTo>
                  <a:cubicBezTo>
                    <a:pt x="729" y="691"/>
                    <a:pt x="720" y="674"/>
                    <a:pt x="702" y="662"/>
                  </a:cubicBezTo>
                  <a:cubicBezTo>
                    <a:pt x="694" y="665"/>
                    <a:pt x="687" y="673"/>
                    <a:pt x="678" y="674"/>
                  </a:cubicBezTo>
                  <a:cubicBezTo>
                    <a:pt x="657" y="677"/>
                    <a:pt x="630" y="657"/>
                    <a:pt x="614" y="646"/>
                  </a:cubicBezTo>
                  <a:cubicBezTo>
                    <a:pt x="600" y="637"/>
                    <a:pt x="580" y="639"/>
                    <a:pt x="566" y="630"/>
                  </a:cubicBezTo>
                  <a:cubicBezTo>
                    <a:pt x="546" y="617"/>
                    <a:pt x="525" y="607"/>
                    <a:pt x="506" y="594"/>
                  </a:cubicBezTo>
                  <a:cubicBezTo>
                    <a:pt x="513" y="572"/>
                    <a:pt x="509" y="551"/>
                    <a:pt x="490" y="538"/>
                  </a:cubicBezTo>
                  <a:cubicBezTo>
                    <a:pt x="485" y="522"/>
                    <a:pt x="476" y="515"/>
                    <a:pt x="462" y="506"/>
                  </a:cubicBezTo>
                  <a:cubicBezTo>
                    <a:pt x="441" y="474"/>
                    <a:pt x="469" y="513"/>
                    <a:pt x="442" y="486"/>
                  </a:cubicBezTo>
                  <a:cubicBezTo>
                    <a:pt x="436" y="480"/>
                    <a:pt x="436" y="468"/>
                    <a:pt x="430" y="462"/>
                  </a:cubicBezTo>
                  <a:cubicBezTo>
                    <a:pt x="427" y="459"/>
                    <a:pt x="422" y="459"/>
                    <a:pt x="418" y="458"/>
                  </a:cubicBezTo>
                  <a:cubicBezTo>
                    <a:pt x="407" y="447"/>
                    <a:pt x="382" y="430"/>
                    <a:pt x="382" y="430"/>
                  </a:cubicBezTo>
                  <a:cubicBezTo>
                    <a:pt x="371" y="413"/>
                    <a:pt x="358" y="399"/>
                    <a:pt x="346" y="382"/>
                  </a:cubicBezTo>
                  <a:cubicBezTo>
                    <a:pt x="344" y="378"/>
                    <a:pt x="345" y="373"/>
                    <a:pt x="342" y="370"/>
                  </a:cubicBezTo>
                  <a:cubicBezTo>
                    <a:pt x="339" y="367"/>
                    <a:pt x="334" y="367"/>
                    <a:pt x="330" y="366"/>
                  </a:cubicBezTo>
                  <a:cubicBezTo>
                    <a:pt x="322" y="390"/>
                    <a:pt x="342" y="398"/>
                    <a:pt x="354" y="414"/>
                  </a:cubicBezTo>
                  <a:cubicBezTo>
                    <a:pt x="368" y="432"/>
                    <a:pt x="372" y="446"/>
                    <a:pt x="390" y="458"/>
                  </a:cubicBezTo>
                  <a:cubicBezTo>
                    <a:pt x="409" y="487"/>
                    <a:pt x="399" y="475"/>
                    <a:pt x="418" y="494"/>
                  </a:cubicBezTo>
                  <a:cubicBezTo>
                    <a:pt x="423" y="510"/>
                    <a:pt x="428" y="517"/>
                    <a:pt x="442" y="526"/>
                  </a:cubicBezTo>
                  <a:cubicBezTo>
                    <a:pt x="450" y="550"/>
                    <a:pt x="432" y="533"/>
                    <a:pt x="422" y="526"/>
                  </a:cubicBezTo>
                  <a:cubicBezTo>
                    <a:pt x="399" y="492"/>
                    <a:pt x="430" y="532"/>
                    <a:pt x="402" y="510"/>
                  </a:cubicBezTo>
                  <a:cubicBezTo>
                    <a:pt x="398" y="507"/>
                    <a:pt x="397" y="501"/>
                    <a:pt x="394" y="498"/>
                  </a:cubicBezTo>
                  <a:cubicBezTo>
                    <a:pt x="391" y="495"/>
                    <a:pt x="386" y="493"/>
                    <a:pt x="382" y="490"/>
                  </a:cubicBezTo>
                  <a:cubicBezTo>
                    <a:pt x="377" y="474"/>
                    <a:pt x="370" y="471"/>
                    <a:pt x="354" y="466"/>
                  </a:cubicBezTo>
                  <a:cubicBezTo>
                    <a:pt x="344" y="452"/>
                    <a:pt x="340" y="447"/>
                    <a:pt x="346" y="430"/>
                  </a:cubicBezTo>
                  <a:cubicBezTo>
                    <a:pt x="338" y="418"/>
                    <a:pt x="314" y="402"/>
                    <a:pt x="314" y="402"/>
                  </a:cubicBezTo>
                  <a:cubicBezTo>
                    <a:pt x="306" y="390"/>
                    <a:pt x="298" y="378"/>
                    <a:pt x="290" y="366"/>
                  </a:cubicBezTo>
                  <a:cubicBezTo>
                    <a:pt x="284" y="357"/>
                    <a:pt x="273" y="354"/>
                    <a:pt x="266" y="346"/>
                  </a:cubicBezTo>
                  <a:cubicBezTo>
                    <a:pt x="263" y="342"/>
                    <a:pt x="262" y="337"/>
                    <a:pt x="258" y="334"/>
                  </a:cubicBezTo>
                  <a:cubicBezTo>
                    <a:pt x="243" y="324"/>
                    <a:pt x="225" y="324"/>
                    <a:pt x="210" y="314"/>
                  </a:cubicBezTo>
                  <a:cubicBezTo>
                    <a:pt x="201" y="300"/>
                    <a:pt x="194" y="291"/>
                    <a:pt x="178" y="286"/>
                  </a:cubicBezTo>
                  <a:cubicBezTo>
                    <a:pt x="160" y="260"/>
                    <a:pt x="192" y="247"/>
                    <a:pt x="154" y="238"/>
                  </a:cubicBezTo>
                  <a:cubicBezTo>
                    <a:pt x="111" y="209"/>
                    <a:pt x="106" y="149"/>
                    <a:pt x="90" y="102"/>
                  </a:cubicBezTo>
                  <a:cubicBezTo>
                    <a:pt x="86" y="90"/>
                    <a:pt x="76" y="73"/>
                    <a:pt x="66" y="66"/>
                  </a:cubicBezTo>
                  <a:cubicBezTo>
                    <a:pt x="58" y="60"/>
                    <a:pt x="42" y="50"/>
                    <a:pt x="42" y="50"/>
                  </a:cubicBezTo>
                  <a:cubicBezTo>
                    <a:pt x="39" y="46"/>
                    <a:pt x="38" y="41"/>
                    <a:pt x="34" y="38"/>
                  </a:cubicBezTo>
                  <a:cubicBezTo>
                    <a:pt x="27" y="34"/>
                    <a:pt x="10" y="30"/>
                    <a:pt x="10" y="30"/>
                  </a:cubicBezTo>
                  <a:cubicBezTo>
                    <a:pt x="0" y="1"/>
                    <a:pt x="31" y="17"/>
                    <a:pt x="46" y="22"/>
                  </a:cubicBezTo>
                  <a:cubicBezTo>
                    <a:pt x="65" y="51"/>
                    <a:pt x="61" y="41"/>
                    <a:pt x="86" y="58"/>
                  </a:cubicBezTo>
                  <a:cubicBezTo>
                    <a:pt x="94" y="70"/>
                    <a:pt x="94" y="93"/>
                    <a:pt x="102" y="70"/>
                  </a:cubicBezTo>
                  <a:cubicBezTo>
                    <a:pt x="95" y="49"/>
                    <a:pt x="82" y="62"/>
                    <a:pt x="82" y="3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4" name="Freeform 96"/>
            <p:cNvSpPr>
              <a:spLocks/>
            </p:cNvSpPr>
            <p:nvPr userDrawn="1"/>
          </p:nvSpPr>
          <p:spPr bwMode="ltGray">
            <a:xfrm>
              <a:off x="3577" y="490"/>
              <a:ext cx="38" cy="38"/>
            </a:xfrm>
            <a:custGeom>
              <a:avLst/>
              <a:gdLst/>
              <a:ahLst/>
              <a:cxnLst>
                <a:cxn ang="0">
                  <a:pos x="6" y="28"/>
                </a:cxn>
                <a:cxn ang="0">
                  <a:pos x="10" y="48"/>
                </a:cxn>
                <a:cxn ang="0">
                  <a:pos x="6" y="28"/>
                </a:cxn>
              </a:cxnLst>
              <a:rect l="0" t="0" r="r" b="b"/>
              <a:pathLst>
                <a:path w="36" h="48">
                  <a:moveTo>
                    <a:pt x="6" y="28"/>
                  </a:moveTo>
                  <a:cubicBezTo>
                    <a:pt x="25" y="0"/>
                    <a:pt x="36" y="31"/>
                    <a:pt x="10" y="48"/>
                  </a:cubicBezTo>
                  <a:cubicBezTo>
                    <a:pt x="0" y="34"/>
                    <a:pt x="0" y="40"/>
                    <a:pt x="6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5" name="Freeform 97"/>
            <p:cNvSpPr>
              <a:spLocks/>
            </p:cNvSpPr>
            <p:nvPr userDrawn="1"/>
          </p:nvSpPr>
          <p:spPr bwMode="ltGray">
            <a:xfrm>
              <a:off x="3549" y="475"/>
              <a:ext cx="38" cy="2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2" y="1"/>
                </a:cxn>
                <a:cxn ang="0">
                  <a:pos x="36" y="17"/>
                </a:cxn>
                <a:cxn ang="0">
                  <a:pos x="8" y="17"/>
                </a:cxn>
                <a:cxn ang="0">
                  <a:pos x="0" y="5"/>
                </a:cxn>
              </a:cxnLst>
              <a:rect l="0" t="0" r="r" b="b"/>
              <a:pathLst>
                <a:path w="36" h="37">
                  <a:moveTo>
                    <a:pt x="0" y="5"/>
                  </a:moveTo>
                  <a:cubicBezTo>
                    <a:pt x="4" y="4"/>
                    <a:pt x="8" y="0"/>
                    <a:pt x="12" y="1"/>
                  </a:cubicBezTo>
                  <a:cubicBezTo>
                    <a:pt x="21" y="4"/>
                    <a:pt x="36" y="17"/>
                    <a:pt x="36" y="17"/>
                  </a:cubicBezTo>
                  <a:cubicBezTo>
                    <a:pt x="29" y="37"/>
                    <a:pt x="22" y="26"/>
                    <a:pt x="8" y="17"/>
                  </a:cubicBezTo>
                  <a:cubicBezTo>
                    <a:pt x="5" y="13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6" name="Freeform 98"/>
            <p:cNvSpPr>
              <a:spLocks/>
            </p:cNvSpPr>
            <p:nvPr userDrawn="1"/>
          </p:nvSpPr>
          <p:spPr bwMode="ltGray">
            <a:xfrm>
              <a:off x="4686" y="393"/>
              <a:ext cx="171" cy="81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8" y="25"/>
                </a:cxn>
                <a:cxn ang="0">
                  <a:pos x="56" y="21"/>
                </a:cxn>
                <a:cxn ang="0">
                  <a:pos x="80" y="9"/>
                </a:cxn>
                <a:cxn ang="0">
                  <a:pos x="64" y="25"/>
                </a:cxn>
                <a:cxn ang="0">
                  <a:pos x="124" y="49"/>
                </a:cxn>
                <a:cxn ang="0">
                  <a:pos x="160" y="65"/>
                </a:cxn>
                <a:cxn ang="0">
                  <a:pos x="116" y="77"/>
                </a:cxn>
                <a:cxn ang="0">
                  <a:pos x="88" y="57"/>
                </a:cxn>
                <a:cxn ang="0">
                  <a:pos x="76" y="53"/>
                </a:cxn>
                <a:cxn ang="0">
                  <a:pos x="24" y="41"/>
                </a:cxn>
                <a:cxn ang="0">
                  <a:pos x="0" y="49"/>
                </a:cxn>
              </a:cxnLst>
              <a:rect l="0" t="0" r="r" b="b"/>
              <a:pathLst>
                <a:path w="170" h="96">
                  <a:moveTo>
                    <a:pt x="0" y="49"/>
                  </a:moveTo>
                  <a:cubicBezTo>
                    <a:pt x="5" y="33"/>
                    <a:pt x="12" y="30"/>
                    <a:pt x="28" y="25"/>
                  </a:cubicBezTo>
                  <a:cubicBezTo>
                    <a:pt x="20" y="0"/>
                    <a:pt x="42" y="16"/>
                    <a:pt x="56" y="21"/>
                  </a:cubicBezTo>
                  <a:cubicBezTo>
                    <a:pt x="56" y="21"/>
                    <a:pt x="77" y="6"/>
                    <a:pt x="80" y="9"/>
                  </a:cubicBezTo>
                  <a:cubicBezTo>
                    <a:pt x="85" y="14"/>
                    <a:pt x="71" y="23"/>
                    <a:pt x="64" y="25"/>
                  </a:cubicBezTo>
                  <a:cubicBezTo>
                    <a:pt x="82" y="37"/>
                    <a:pt x="103" y="42"/>
                    <a:pt x="124" y="49"/>
                  </a:cubicBezTo>
                  <a:cubicBezTo>
                    <a:pt x="136" y="53"/>
                    <a:pt x="160" y="65"/>
                    <a:pt x="160" y="65"/>
                  </a:cubicBezTo>
                  <a:cubicBezTo>
                    <a:pt x="170" y="96"/>
                    <a:pt x="134" y="83"/>
                    <a:pt x="116" y="77"/>
                  </a:cubicBezTo>
                  <a:cubicBezTo>
                    <a:pt x="109" y="57"/>
                    <a:pt x="116" y="66"/>
                    <a:pt x="88" y="57"/>
                  </a:cubicBezTo>
                  <a:cubicBezTo>
                    <a:pt x="84" y="56"/>
                    <a:pt x="76" y="53"/>
                    <a:pt x="76" y="53"/>
                  </a:cubicBezTo>
                  <a:cubicBezTo>
                    <a:pt x="57" y="34"/>
                    <a:pt x="53" y="37"/>
                    <a:pt x="24" y="41"/>
                  </a:cubicBezTo>
                  <a:cubicBezTo>
                    <a:pt x="9" y="51"/>
                    <a:pt x="17" y="49"/>
                    <a:pt x="0" y="4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7" name="Freeform 99"/>
            <p:cNvSpPr>
              <a:spLocks/>
            </p:cNvSpPr>
            <p:nvPr userDrawn="1"/>
          </p:nvSpPr>
          <p:spPr bwMode="ltGray">
            <a:xfrm>
              <a:off x="4867" y="459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4"/>
                </a:cxn>
                <a:cxn ang="0">
                  <a:pos x="88" y="24"/>
                </a:cxn>
                <a:cxn ang="0">
                  <a:pos x="112" y="20"/>
                </a:cxn>
                <a:cxn ang="0">
                  <a:pos x="108" y="44"/>
                </a:cxn>
                <a:cxn ang="0">
                  <a:pos x="64" y="40"/>
                </a:cxn>
                <a:cxn ang="0">
                  <a:pos x="0" y="36"/>
                </a:cxn>
                <a:cxn ang="0">
                  <a:pos x="28" y="20"/>
                </a:cxn>
                <a:cxn ang="0">
                  <a:pos x="0" y="0"/>
                </a:cxn>
              </a:cxnLst>
              <a:rect l="0" t="0" r="r" b="b"/>
              <a:pathLst>
                <a:path w="138" h="44">
                  <a:moveTo>
                    <a:pt x="0" y="0"/>
                  </a:moveTo>
                  <a:cubicBezTo>
                    <a:pt x="19" y="3"/>
                    <a:pt x="35" y="10"/>
                    <a:pt x="52" y="4"/>
                  </a:cubicBezTo>
                  <a:cubicBezTo>
                    <a:pt x="87" y="11"/>
                    <a:pt x="61" y="15"/>
                    <a:pt x="88" y="24"/>
                  </a:cubicBezTo>
                  <a:cubicBezTo>
                    <a:pt x="96" y="23"/>
                    <a:pt x="104" y="19"/>
                    <a:pt x="112" y="20"/>
                  </a:cubicBezTo>
                  <a:cubicBezTo>
                    <a:pt x="138" y="23"/>
                    <a:pt x="118" y="41"/>
                    <a:pt x="108" y="44"/>
                  </a:cubicBezTo>
                  <a:cubicBezTo>
                    <a:pt x="78" y="34"/>
                    <a:pt x="92" y="34"/>
                    <a:pt x="64" y="40"/>
                  </a:cubicBezTo>
                  <a:cubicBezTo>
                    <a:pt x="41" y="37"/>
                    <a:pt x="22" y="41"/>
                    <a:pt x="0" y="36"/>
                  </a:cubicBezTo>
                  <a:cubicBezTo>
                    <a:pt x="6" y="11"/>
                    <a:pt x="7" y="27"/>
                    <a:pt x="28" y="20"/>
                  </a:cubicBezTo>
                  <a:cubicBezTo>
                    <a:pt x="17" y="13"/>
                    <a:pt x="0" y="1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8" name="Freeform 100"/>
            <p:cNvSpPr>
              <a:spLocks/>
            </p:cNvSpPr>
            <p:nvPr userDrawn="1"/>
          </p:nvSpPr>
          <p:spPr bwMode="ltGray">
            <a:xfrm>
              <a:off x="4794" y="481"/>
              <a:ext cx="56" cy="34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37" y="13"/>
                </a:cxn>
                <a:cxn ang="0">
                  <a:pos x="17" y="25"/>
                </a:cxn>
              </a:cxnLst>
              <a:rect l="0" t="0" r="r" b="b"/>
              <a:pathLst>
                <a:path w="57" h="42">
                  <a:moveTo>
                    <a:pt x="17" y="25"/>
                  </a:moveTo>
                  <a:cubicBezTo>
                    <a:pt x="0" y="0"/>
                    <a:pt x="21" y="9"/>
                    <a:pt x="37" y="13"/>
                  </a:cubicBezTo>
                  <a:cubicBezTo>
                    <a:pt x="57" y="42"/>
                    <a:pt x="30" y="25"/>
                    <a:pt x="17" y="25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69" name="Freeform 101"/>
            <p:cNvSpPr>
              <a:spLocks/>
            </p:cNvSpPr>
            <p:nvPr userDrawn="1"/>
          </p:nvSpPr>
          <p:spPr bwMode="ltGray">
            <a:xfrm>
              <a:off x="4757" y="375"/>
              <a:ext cx="37" cy="45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19" y="0"/>
                </a:cxn>
                <a:cxn ang="0">
                  <a:pos x="19" y="32"/>
                </a:cxn>
              </a:cxnLst>
              <a:rect l="0" t="0" r="r" b="b"/>
              <a:pathLst>
                <a:path w="39" h="52">
                  <a:moveTo>
                    <a:pt x="19" y="32"/>
                  </a:moveTo>
                  <a:cubicBezTo>
                    <a:pt x="13" y="14"/>
                    <a:pt x="0" y="13"/>
                    <a:pt x="19" y="0"/>
                  </a:cubicBezTo>
                  <a:cubicBezTo>
                    <a:pt x="23" y="5"/>
                    <a:pt x="39" y="52"/>
                    <a:pt x="19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0" name="Freeform 102"/>
            <p:cNvSpPr>
              <a:spLocks/>
            </p:cNvSpPr>
            <p:nvPr userDrawn="1"/>
          </p:nvSpPr>
          <p:spPr bwMode="ltGray">
            <a:xfrm>
              <a:off x="5054" y="507"/>
              <a:ext cx="45" cy="6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0" y="33"/>
                </a:cxn>
                <a:cxn ang="0">
                  <a:pos x="24" y="49"/>
                </a:cxn>
                <a:cxn ang="0">
                  <a:pos x="36" y="53"/>
                </a:cxn>
                <a:cxn ang="0">
                  <a:pos x="24" y="73"/>
                </a:cxn>
                <a:cxn ang="0">
                  <a:pos x="0" y="21"/>
                </a:cxn>
                <a:cxn ang="0">
                  <a:pos x="4" y="9"/>
                </a:cxn>
              </a:cxnLst>
              <a:rect l="0" t="0" r="r" b="b"/>
              <a:pathLst>
                <a:path w="44" h="80">
                  <a:moveTo>
                    <a:pt x="4" y="9"/>
                  </a:moveTo>
                  <a:cubicBezTo>
                    <a:pt x="9" y="17"/>
                    <a:pt x="18" y="24"/>
                    <a:pt x="20" y="33"/>
                  </a:cubicBezTo>
                  <a:cubicBezTo>
                    <a:pt x="21" y="38"/>
                    <a:pt x="21" y="45"/>
                    <a:pt x="24" y="49"/>
                  </a:cubicBezTo>
                  <a:cubicBezTo>
                    <a:pt x="27" y="52"/>
                    <a:pt x="32" y="52"/>
                    <a:pt x="36" y="53"/>
                  </a:cubicBezTo>
                  <a:cubicBezTo>
                    <a:pt x="41" y="68"/>
                    <a:pt x="44" y="80"/>
                    <a:pt x="24" y="73"/>
                  </a:cubicBezTo>
                  <a:cubicBezTo>
                    <a:pt x="19" y="55"/>
                    <a:pt x="11" y="37"/>
                    <a:pt x="0" y="21"/>
                  </a:cubicBezTo>
                  <a:cubicBezTo>
                    <a:pt x="4" y="4"/>
                    <a:pt x="4" y="0"/>
                    <a:pt x="4" y="9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1" name="Freeform 103"/>
            <p:cNvSpPr>
              <a:spLocks/>
            </p:cNvSpPr>
            <p:nvPr userDrawn="1"/>
          </p:nvSpPr>
          <p:spPr bwMode="ltGray">
            <a:xfrm>
              <a:off x="4261" y="6"/>
              <a:ext cx="479" cy="10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31" y="8"/>
                </a:cxn>
                <a:cxn ang="0">
                  <a:pos x="235" y="0"/>
                </a:cxn>
                <a:cxn ang="0">
                  <a:pos x="265" y="0"/>
                </a:cxn>
                <a:cxn ang="0">
                  <a:pos x="287" y="17"/>
                </a:cxn>
                <a:cxn ang="0">
                  <a:pos x="319" y="10"/>
                </a:cxn>
                <a:cxn ang="0">
                  <a:pos x="314" y="29"/>
                </a:cxn>
                <a:cxn ang="0">
                  <a:pos x="298" y="46"/>
                </a:cxn>
                <a:cxn ang="0">
                  <a:pos x="295" y="29"/>
                </a:cxn>
                <a:cxn ang="0">
                  <a:pos x="287" y="31"/>
                </a:cxn>
                <a:cxn ang="0">
                  <a:pos x="279" y="29"/>
                </a:cxn>
                <a:cxn ang="0">
                  <a:pos x="263" y="21"/>
                </a:cxn>
                <a:cxn ang="0">
                  <a:pos x="228" y="38"/>
                </a:cxn>
                <a:cxn ang="0">
                  <a:pos x="201" y="44"/>
                </a:cxn>
                <a:cxn ang="0">
                  <a:pos x="212" y="57"/>
                </a:cxn>
                <a:cxn ang="0">
                  <a:pos x="188" y="63"/>
                </a:cxn>
                <a:cxn ang="0">
                  <a:pos x="169" y="61"/>
                </a:cxn>
                <a:cxn ang="0">
                  <a:pos x="177" y="57"/>
                </a:cxn>
                <a:cxn ang="0">
                  <a:pos x="171" y="40"/>
                </a:cxn>
                <a:cxn ang="0">
                  <a:pos x="169" y="31"/>
                </a:cxn>
                <a:cxn ang="0">
                  <a:pos x="158" y="23"/>
                </a:cxn>
                <a:cxn ang="0">
                  <a:pos x="142" y="27"/>
                </a:cxn>
                <a:cxn ang="0">
                  <a:pos x="134" y="27"/>
                </a:cxn>
                <a:cxn ang="0">
                  <a:pos x="123" y="25"/>
                </a:cxn>
                <a:cxn ang="0">
                  <a:pos x="83" y="2"/>
                </a:cxn>
                <a:cxn ang="0">
                  <a:pos x="59" y="14"/>
                </a:cxn>
                <a:cxn ang="0">
                  <a:pos x="1" y="0"/>
                </a:cxn>
                <a:cxn ang="0">
                  <a:pos x="220" y="1"/>
                </a:cxn>
              </a:cxnLst>
              <a:rect l="0" t="0" r="r" b="b"/>
              <a:pathLst>
                <a:path w="323" h="64">
                  <a:moveTo>
                    <a:pt x="220" y="1"/>
                  </a:moveTo>
                  <a:cubicBezTo>
                    <a:pt x="215" y="12"/>
                    <a:pt x="225" y="17"/>
                    <a:pt x="231" y="8"/>
                  </a:cubicBezTo>
                  <a:cubicBezTo>
                    <a:pt x="235" y="0"/>
                    <a:pt x="229" y="7"/>
                    <a:pt x="235" y="0"/>
                  </a:cubicBezTo>
                  <a:lnTo>
                    <a:pt x="265" y="0"/>
                  </a:lnTo>
                  <a:cubicBezTo>
                    <a:pt x="277" y="6"/>
                    <a:pt x="276" y="11"/>
                    <a:pt x="287" y="17"/>
                  </a:cubicBezTo>
                  <a:cubicBezTo>
                    <a:pt x="308" y="11"/>
                    <a:pt x="293" y="7"/>
                    <a:pt x="319" y="10"/>
                  </a:cubicBezTo>
                  <a:cubicBezTo>
                    <a:pt x="323" y="19"/>
                    <a:pt x="321" y="22"/>
                    <a:pt x="314" y="29"/>
                  </a:cubicBezTo>
                  <a:cubicBezTo>
                    <a:pt x="312" y="39"/>
                    <a:pt x="313" y="50"/>
                    <a:pt x="298" y="46"/>
                  </a:cubicBezTo>
                  <a:cubicBezTo>
                    <a:pt x="297" y="40"/>
                    <a:pt x="298" y="34"/>
                    <a:pt x="295" y="29"/>
                  </a:cubicBezTo>
                  <a:cubicBezTo>
                    <a:pt x="294" y="27"/>
                    <a:pt x="290" y="31"/>
                    <a:pt x="287" y="31"/>
                  </a:cubicBezTo>
                  <a:cubicBezTo>
                    <a:pt x="284" y="31"/>
                    <a:pt x="282" y="30"/>
                    <a:pt x="279" y="29"/>
                  </a:cubicBezTo>
                  <a:cubicBezTo>
                    <a:pt x="274" y="27"/>
                    <a:pt x="263" y="21"/>
                    <a:pt x="263" y="21"/>
                  </a:cubicBezTo>
                  <a:cubicBezTo>
                    <a:pt x="249" y="23"/>
                    <a:pt x="241" y="31"/>
                    <a:pt x="228" y="38"/>
                  </a:cubicBezTo>
                  <a:cubicBezTo>
                    <a:pt x="220" y="41"/>
                    <a:pt x="209" y="42"/>
                    <a:pt x="201" y="44"/>
                  </a:cubicBezTo>
                  <a:cubicBezTo>
                    <a:pt x="193" y="54"/>
                    <a:pt x="200" y="53"/>
                    <a:pt x="212" y="57"/>
                  </a:cubicBezTo>
                  <a:cubicBezTo>
                    <a:pt x="200" y="62"/>
                    <a:pt x="199" y="57"/>
                    <a:pt x="188" y="63"/>
                  </a:cubicBezTo>
                  <a:cubicBezTo>
                    <a:pt x="181" y="62"/>
                    <a:pt x="174" y="64"/>
                    <a:pt x="169" y="61"/>
                  </a:cubicBezTo>
                  <a:cubicBezTo>
                    <a:pt x="166" y="59"/>
                    <a:pt x="175" y="59"/>
                    <a:pt x="177" y="57"/>
                  </a:cubicBezTo>
                  <a:cubicBezTo>
                    <a:pt x="181" y="48"/>
                    <a:pt x="149" y="28"/>
                    <a:pt x="171" y="40"/>
                  </a:cubicBezTo>
                  <a:cubicBezTo>
                    <a:pt x="184" y="55"/>
                    <a:pt x="184" y="36"/>
                    <a:pt x="169" y="31"/>
                  </a:cubicBezTo>
                  <a:cubicBezTo>
                    <a:pt x="167" y="27"/>
                    <a:pt x="167" y="22"/>
                    <a:pt x="158" y="23"/>
                  </a:cubicBezTo>
                  <a:cubicBezTo>
                    <a:pt x="153" y="23"/>
                    <a:pt x="142" y="27"/>
                    <a:pt x="142" y="27"/>
                  </a:cubicBezTo>
                  <a:cubicBezTo>
                    <a:pt x="136" y="39"/>
                    <a:pt x="143" y="31"/>
                    <a:pt x="134" y="27"/>
                  </a:cubicBezTo>
                  <a:cubicBezTo>
                    <a:pt x="130" y="25"/>
                    <a:pt x="126" y="25"/>
                    <a:pt x="123" y="25"/>
                  </a:cubicBezTo>
                  <a:cubicBezTo>
                    <a:pt x="117" y="11"/>
                    <a:pt x="100" y="6"/>
                    <a:pt x="83" y="2"/>
                  </a:cubicBezTo>
                  <a:cubicBezTo>
                    <a:pt x="70" y="4"/>
                    <a:pt x="69" y="9"/>
                    <a:pt x="59" y="14"/>
                  </a:cubicBezTo>
                  <a:cubicBezTo>
                    <a:pt x="45" y="14"/>
                    <a:pt x="0" y="12"/>
                    <a:pt x="1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2" name="Freeform 104"/>
            <p:cNvSpPr>
              <a:spLocks/>
            </p:cNvSpPr>
            <p:nvPr userDrawn="1"/>
          </p:nvSpPr>
          <p:spPr bwMode="ltGray">
            <a:xfrm>
              <a:off x="3835" y="3"/>
              <a:ext cx="446" cy="49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30" y="1"/>
                </a:cxn>
                <a:cxn ang="0">
                  <a:pos x="285" y="0"/>
                </a:cxn>
                <a:cxn ang="0">
                  <a:pos x="296" y="14"/>
                </a:cxn>
                <a:cxn ang="0">
                  <a:pos x="264" y="16"/>
                </a:cxn>
                <a:cxn ang="0">
                  <a:pos x="105" y="31"/>
                </a:cxn>
              </a:cxnLst>
              <a:rect l="0" t="0" r="r" b="b"/>
              <a:pathLst>
                <a:path w="300" h="31">
                  <a:moveTo>
                    <a:pt x="105" y="31"/>
                  </a:moveTo>
                  <a:cubicBezTo>
                    <a:pt x="83" y="19"/>
                    <a:pt x="0" y="6"/>
                    <a:pt x="30" y="1"/>
                  </a:cubicBezTo>
                  <a:lnTo>
                    <a:pt x="285" y="0"/>
                  </a:lnTo>
                  <a:cubicBezTo>
                    <a:pt x="296" y="4"/>
                    <a:pt x="300" y="5"/>
                    <a:pt x="296" y="14"/>
                  </a:cubicBezTo>
                  <a:cubicBezTo>
                    <a:pt x="285" y="11"/>
                    <a:pt x="276" y="16"/>
                    <a:pt x="264" y="16"/>
                  </a:cubicBezTo>
                  <a:lnTo>
                    <a:pt x="105" y="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3" name="Freeform 105"/>
            <p:cNvSpPr>
              <a:spLocks/>
            </p:cNvSpPr>
            <p:nvPr userDrawn="1"/>
          </p:nvSpPr>
          <p:spPr bwMode="ltGray">
            <a:xfrm>
              <a:off x="2853" y="74"/>
              <a:ext cx="39" cy="25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2" y="29"/>
                </a:cxn>
                <a:cxn ang="0">
                  <a:pos x="0" y="25"/>
                </a:cxn>
              </a:cxnLst>
              <a:rect l="0" t="0" r="r" b="b"/>
              <a:pathLst>
                <a:path w="41" h="29">
                  <a:moveTo>
                    <a:pt x="0" y="25"/>
                  </a:moveTo>
                  <a:cubicBezTo>
                    <a:pt x="10" y="11"/>
                    <a:pt x="41" y="0"/>
                    <a:pt x="12" y="29"/>
                  </a:cubicBezTo>
                  <a:cubicBezTo>
                    <a:pt x="8" y="28"/>
                    <a:pt x="0" y="25"/>
                    <a:pt x="0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4" name="Freeform 106"/>
            <p:cNvSpPr>
              <a:spLocks/>
            </p:cNvSpPr>
            <p:nvPr userDrawn="1"/>
          </p:nvSpPr>
          <p:spPr bwMode="ltGray">
            <a:xfrm>
              <a:off x="1704" y="3"/>
              <a:ext cx="1022" cy="372"/>
            </a:xfrm>
            <a:custGeom>
              <a:avLst/>
              <a:gdLst/>
              <a:ahLst/>
              <a:cxnLst>
                <a:cxn ang="0">
                  <a:pos x="73" y="1"/>
                </a:cxn>
                <a:cxn ang="0">
                  <a:pos x="436" y="0"/>
                </a:cxn>
                <a:cxn ang="0">
                  <a:pos x="416" y="54"/>
                </a:cxn>
                <a:cxn ang="0">
                  <a:pos x="397" y="68"/>
                </a:cxn>
                <a:cxn ang="0">
                  <a:pos x="392" y="70"/>
                </a:cxn>
                <a:cxn ang="0">
                  <a:pos x="375" y="73"/>
                </a:cxn>
                <a:cxn ang="0">
                  <a:pos x="361" y="88"/>
                </a:cxn>
                <a:cxn ang="0">
                  <a:pos x="362" y="99"/>
                </a:cxn>
                <a:cxn ang="0">
                  <a:pos x="364" y="107"/>
                </a:cxn>
                <a:cxn ang="0">
                  <a:pos x="366" y="113"/>
                </a:cxn>
                <a:cxn ang="0">
                  <a:pos x="362" y="122"/>
                </a:cxn>
                <a:cxn ang="0">
                  <a:pos x="351" y="120"/>
                </a:cxn>
                <a:cxn ang="0">
                  <a:pos x="342" y="129"/>
                </a:cxn>
                <a:cxn ang="0">
                  <a:pos x="347" y="105"/>
                </a:cxn>
                <a:cxn ang="0">
                  <a:pos x="338" y="100"/>
                </a:cxn>
                <a:cxn ang="0">
                  <a:pos x="344" y="93"/>
                </a:cxn>
                <a:cxn ang="0">
                  <a:pos x="342" y="89"/>
                </a:cxn>
                <a:cxn ang="0">
                  <a:pos x="320" y="94"/>
                </a:cxn>
                <a:cxn ang="0">
                  <a:pos x="317" y="85"/>
                </a:cxn>
                <a:cxn ang="0">
                  <a:pos x="297" y="94"/>
                </a:cxn>
                <a:cxn ang="0">
                  <a:pos x="320" y="103"/>
                </a:cxn>
                <a:cxn ang="0">
                  <a:pos x="305" y="117"/>
                </a:cxn>
                <a:cxn ang="0">
                  <a:pos x="311" y="126"/>
                </a:cxn>
                <a:cxn ang="0">
                  <a:pos x="315" y="138"/>
                </a:cxn>
                <a:cxn ang="0">
                  <a:pos x="309" y="139"/>
                </a:cxn>
                <a:cxn ang="0">
                  <a:pos x="314" y="144"/>
                </a:cxn>
                <a:cxn ang="0">
                  <a:pos x="307" y="152"/>
                </a:cxn>
                <a:cxn ang="0">
                  <a:pos x="0" y="149"/>
                </a:cxn>
                <a:cxn ang="0">
                  <a:pos x="73" y="1"/>
                </a:cxn>
              </a:cxnLst>
              <a:rect l="0" t="0" r="r" b="b"/>
              <a:pathLst>
                <a:path w="436" h="152">
                  <a:moveTo>
                    <a:pt x="73" y="1"/>
                  </a:moveTo>
                  <a:lnTo>
                    <a:pt x="436" y="0"/>
                  </a:lnTo>
                  <a:cubicBezTo>
                    <a:pt x="430" y="15"/>
                    <a:pt x="429" y="42"/>
                    <a:pt x="416" y="54"/>
                  </a:cubicBezTo>
                  <a:cubicBezTo>
                    <a:pt x="410" y="60"/>
                    <a:pt x="405" y="63"/>
                    <a:pt x="397" y="68"/>
                  </a:cubicBezTo>
                  <a:cubicBezTo>
                    <a:pt x="396" y="69"/>
                    <a:pt x="392" y="70"/>
                    <a:pt x="392" y="70"/>
                  </a:cubicBezTo>
                  <a:cubicBezTo>
                    <a:pt x="377" y="63"/>
                    <a:pt x="385" y="68"/>
                    <a:pt x="375" y="73"/>
                  </a:cubicBezTo>
                  <a:cubicBezTo>
                    <a:pt x="371" y="82"/>
                    <a:pt x="371" y="83"/>
                    <a:pt x="361" y="88"/>
                  </a:cubicBezTo>
                  <a:cubicBezTo>
                    <a:pt x="359" y="92"/>
                    <a:pt x="364" y="93"/>
                    <a:pt x="362" y="99"/>
                  </a:cubicBezTo>
                  <a:cubicBezTo>
                    <a:pt x="363" y="102"/>
                    <a:pt x="364" y="105"/>
                    <a:pt x="364" y="107"/>
                  </a:cubicBezTo>
                  <a:cubicBezTo>
                    <a:pt x="365" y="109"/>
                    <a:pt x="366" y="111"/>
                    <a:pt x="366" y="113"/>
                  </a:cubicBezTo>
                  <a:cubicBezTo>
                    <a:pt x="365" y="115"/>
                    <a:pt x="364" y="120"/>
                    <a:pt x="362" y="122"/>
                  </a:cubicBezTo>
                  <a:cubicBezTo>
                    <a:pt x="359" y="123"/>
                    <a:pt x="354" y="119"/>
                    <a:pt x="351" y="120"/>
                  </a:cubicBezTo>
                  <a:cubicBezTo>
                    <a:pt x="347" y="129"/>
                    <a:pt x="352" y="127"/>
                    <a:pt x="342" y="129"/>
                  </a:cubicBezTo>
                  <a:cubicBezTo>
                    <a:pt x="340" y="123"/>
                    <a:pt x="345" y="111"/>
                    <a:pt x="347" y="105"/>
                  </a:cubicBezTo>
                  <a:cubicBezTo>
                    <a:pt x="347" y="100"/>
                    <a:pt x="338" y="102"/>
                    <a:pt x="338" y="100"/>
                  </a:cubicBezTo>
                  <a:cubicBezTo>
                    <a:pt x="338" y="98"/>
                    <a:pt x="344" y="95"/>
                    <a:pt x="344" y="93"/>
                  </a:cubicBezTo>
                  <a:cubicBezTo>
                    <a:pt x="344" y="92"/>
                    <a:pt x="344" y="89"/>
                    <a:pt x="342" y="89"/>
                  </a:cubicBezTo>
                  <a:cubicBezTo>
                    <a:pt x="339" y="89"/>
                    <a:pt x="324" y="94"/>
                    <a:pt x="320" y="94"/>
                  </a:cubicBezTo>
                  <a:cubicBezTo>
                    <a:pt x="317" y="86"/>
                    <a:pt x="328" y="88"/>
                    <a:pt x="317" y="85"/>
                  </a:cubicBezTo>
                  <a:cubicBezTo>
                    <a:pt x="311" y="91"/>
                    <a:pt x="306" y="93"/>
                    <a:pt x="297" y="94"/>
                  </a:cubicBezTo>
                  <a:cubicBezTo>
                    <a:pt x="300" y="104"/>
                    <a:pt x="307" y="101"/>
                    <a:pt x="320" y="103"/>
                  </a:cubicBezTo>
                  <a:cubicBezTo>
                    <a:pt x="318" y="109"/>
                    <a:pt x="311" y="111"/>
                    <a:pt x="305" y="117"/>
                  </a:cubicBezTo>
                  <a:lnTo>
                    <a:pt x="311" y="126"/>
                  </a:lnTo>
                  <a:lnTo>
                    <a:pt x="315" y="138"/>
                  </a:lnTo>
                  <a:lnTo>
                    <a:pt x="309" y="139"/>
                  </a:lnTo>
                  <a:lnTo>
                    <a:pt x="314" y="144"/>
                  </a:lnTo>
                  <a:lnTo>
                    <a:pt x="307" y="152"/>
                  </a:lnTo>
                  <a:lnTo>
                    <a:pt x="0" y="149"/>
                  </a:lnTo>
                  <a:lnTo>
                    <a:pt x="73" y="1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5" name="Freeform 107"/>
            <p:cNvSpPr>
              <a:spLocks/>
            </p:cNvSpPr>
            <p:nvPr userDrawn="1"/>
          </p:nvSpPr>
          <p:spPr bwMode="ltGray">
            <a:xfrm>
              <a:off x="2729" y="-9"/>
              <a:ext cx="47" cy="134"/>
            </a:xfrm>
            <a:custGeom>
              <a:avLst/>
              <a:gdLst/>
              <a:ahLst/>
              <a:cxnLst>
                <a:cxn ang="0">
                  <a:pos x="5" y="156"/>
                </a:cxn>
                <a:cxn ang="0">
                  <a:pos x="15" y="108"/>
                </a:cxn>
                <a:cxn ang="0">
                  <a:pos x="17" y="68"/>
                </a:cxn>
                <a:cxn ang="0">
                  <a:pos x="11" y="40"/>
                </a:cxn>
                <a:cxn ang="0">
                  <a:pos x="17" y="12"/>
                </a:cxn>
                <a:cxn ang="0">
                  <a:pos x="21" y="0"/>
                </a:cxn>
                <a:cxn ang="0">
                  <a:pos x="31" y="30"/>
                </a:cxn>
                <a:cxn ang="0">
                  <a:pos x="47" y="98"/>
                </a:cxn>
                <a:cxn ang="0">
                  <a:pos x="31" y="108"/>
                </a:cxn>
                <a:cxn ang="0">
                  <a:pos x="23" y="126"/>
                </a:cxn>
                <a:cxn ang="0">
                  <a:pos x="21" y="132"/>
                </a:cxn>
                <a:cxn ang="0">
                  <a:pos x="27" y="134"/>
                </a:cxn>
                <a:cxn ang="0">
                  <a:pos x="31" y="146"/>
                </a:cxn>
                <a:cxn ang="0">
                  <a:pos x="13" y="148"/>
                </a:cxn>
                <a:cxn ang="0">
                  <a:pos x="7" y="160"/>
                </a:cxn>
                <a:cxn ang="0">
                  <a:pos x="3" y="154"/>
                </a:cxn>
                <a:cxn ang="0">
                  <a:pos x="5" y="156"/>
                </a:cxn>
              </a:cxnLst>
              <a:rect l="0" t="0" r="r" b="b"/>
              <a:pathLst>
                <a:path w="47" h="165">
                  <a:moveTo>
                    <a:pt x="5" y="156"/>
                  </a:moveTo>
                  <a:cubicBezTo>
                    <a:pt x="0" y="141"/>
                    <a:pt x="1" y="118"/>
                    <a:pt x="15" y="108"/>
                  </a:cubicBezTo>
                  <a:cubicBezTo>
                    <a:pt x="16" y="95"/>
                    <a:pt x="17" y="81"/>
                    <a:pt x="17" y="68"/>
                  </a:cubicBezTo>
                  <a:cubicBezTo>
                    <a:pt x="17" y="58"/>
                    <a:pt x="11" y="40"/>
                    <a:pt x="11" y="40"/>
                  </a:cubicBezTo>
                  <a:cubicBezTo>
                    <a:pt x="14" y="20"/>
                    <a:pt x="11" y="29"/>
                    <a:pt x="17" y="12"/>
                  </a:cubicBezTo>
                  <a:cubicBezTo>
                    <a:pt x="18" y="8"/>
                    <a:pt x="21" y="0"/>
                    <a:pt x="21" y="0"/>
                  </a:cubicBezTo>
                  <a:cubicBezTo>
                    <a:pt x="38" y="6"/>
                    <a:pt x="33" y="7"/>
                    <a:pt x="31" y="30"/>
                  </a:cubicBezTo>
                  <a:cubicBezTo>
                    <a:pt x="38" y="52"/>
                    <a:pt x="40" y="76"/>
                    <a:pt x="47" y="98"/>
                  </a:cubicBezTo>
                  <a:cubicBezTo>
                    <a:pt x="44" y="116"/>
                    <a:pt x="45" y="113"/>
                    <a:pt x="31" y="108"/>
                  </a:cubicBezTo>
                  <a:cubicBezTo>
                    <a:pt x="25" y="118"/>
                    <a:pt x="28" y="112"/>
                    <a:pt x="23" y="126"/>
                  </a:cubicBezTo>
                  <a:cubicBezTo>
                    <a:pt x="22" y="128"/>
                    <a:pt x="21" y="132"/>
                    <a:pt x="21" y="132"/>
                  </a:cubicBezTo>
                  <a:cubicBezTo>
                    <a:pt x="23" y="133"/>
                    <a:pt x="26" y="132"/>
                    <a:pt x="27" y="134"/>
                  </a:cubicBezTo>
                  <a:cubicBezTo>
                    <a:pt x="29" y="137"/>
                    <a:pt x="31" y="146"/>
                    <a:pt x="31" y="146"/>
                  </a:cubicBezTo>
                  <a:cubicBezTo>
                    <a:pt x="27" y="165"/>
                    <a:pt x="23" y="155"/>
                    <a:pt x="13" y="148"/>
                  </a:cubicBezTo>
                  <a:cubicBezTo>
                    <a:pt x="11" y="152"/>
                    <a:pt x="11" y="160"/>
                    <a:pt x="7" y="160"/>
                  </a:cubicBezTo>
                  <a:cubicBezTo>
                    <a:pt x="5" y="160"/>
                    <a:pt x="4" y="156"/>
                    <a:pt x="3" y="154"/>
                  </a:cubicBezTo>
                  <a:cubicBezTo>
                    <a:pt x="3" y="153"/>
                    <a:pt x="4" y="155"/>
                    <a:pt x="5" y="156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6" name="Freeform 108"/>
            <p:cNvSpPr>
              <a:spLocks/>
            </p:cNvSpPr>
            <p:nvPr userDrawn="1"/>
          </p:nvSpPr>
          <p:spPr bwMode="ltGray">
            <a:xfrm>
              <a:off x="2701" y="103"/>
              <a:ext cx="134" cy="84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0" y="43"/>
                </a:cxn>
                <a:cxn ang="0">
                  <a:pos x="50" y="33"/>
                </a:cxn>
                <a:cxn ang="0">
                  <a:pos x="54" y="45"/>
                </a:cxn>
                <a:cxn ang="0">
                  <a:pos x="66" y="49"/>
                </a:cxn>
                <a:cxn ang="0">
                  <a:pos x="80" y="55"/>
                </a:cxn>
                <a:cxn ang="0">
                  <a:pos x="116" y="33"/>
                </a:cxn>
                <a:cxn ang="0">
                  <a:pos x="130" y="17"/>
                </a:cxn>
                <a:cxn ang="0">
                  <a:pos x="138" y="11"/>
                </a:cxn>
                <a:cxn ang="0">
                  <a:pos x="106" y="49"/>
                </a:cxn>
                <a:cxn ang="0">
                  <a:pos x="84" y="67"/>
                </a:cxn>
                <a:cxn ang="0">
                  <a:pos x="66" y="81"/>
                </a:cxn>
                <a:cxn ang="0">
                  <a:pos x="48" y="103"/>
                </a:cxn>
                <a:cxn ang="0">
                  <a:pos x="26" y="89"/>
                </a:cxn>
                <a:cxn ang="0">
                  <a:pos x="20" y="87"/>
                </a:cxn>
                <a:cxn ang="0">
                  <a:pos x="22" y="97"/>
                </a:cxn>
                <a:cxn ang="0">
                  <a:pos x="0" y="97"/>
                </a:cxn>
                <a:cxn ang="0">
                  <a:pos x="10" y="79"/>
                </a:cxn>
                <a:cxn ang="0">
                  <a:pos x="26" y="61"/>
                </a:cxn>
              </a:cxnLst>
              <a:rect l="0" t="0" r="r" b="b"/>
              <a:pathLst>
                <a:path w="138" h="103">
                  <a:moveTo>
                    <a:pt x="26" y="61"/>
                  </a:moveTo>
                  <a:cubicBezTo>
                    <a:pt x="29" y="53"/>
                    <a:pt x="33" y="51"/>
                    <a:pt x="30" y="43"/>
                  </a:cubicBezTo>
                  <a:cubicBezTo>
                    <a:pt x="33" y="27"/>
                    <a:pt x="37" y="24"/>
                    <a:pt x="50" y="33"/>
                  </a:cubicBezTo>
                  <a:cubicBezTo>
                    <a:pt x="51" y="37"/>
                    <a:pt x="53" y="41"/>
                    <a:pt x="54" y="45"/>
                  </a:cubicBezTo>
                  <a:cubicBezTo>
                    <a:pt x="55" y="49"/>
                    <a:pt x="66" y="49"/>
                    <a:pt x="66" y="49"/>
                  </a:cubicBezTo>
                  <a:cubicBezTo>
                    <a:pt x="75" y="43"/>
                    <a:pt x="77" y="45"/>
                    <a:pt x="80" y="55"/>
                  </a:cubicBezTo>
                  <a:cubicBezTo>
                    <a:pt x="92" y="47"/>
                    <a:pt x="101" y="37"/>
                    <a:pt x="116" y="33"/>
                  </a:cubicBezTo>
                  <a:cubicBezTo>
                    <a:pt x="125" y="19"/>
                    <a:pt x="120" y="24"/>
                    <a:pt x="130" y="17"/>
                  </a:cubicBezTo>
                  <a:cubicBezTo>
                    <a:pt x="134" y="11"/>
                    <a:pt x="134" y="0"/>
                    <a:pt x="138" y="11"/>
                  </a:cubicBezTo>
                  <a:cubicBezTo>
                    <a:pt x="135" y="31"/>
                    <a:pt x="126" y="45"/>
                    <a:pt x="106" y="49"/>
                  </a:cubicBezTo>
                  <a:cubicBezTo>
                    <a:pt x="97" y="55"/>
                    <a:pt x="93" y="61"/>
                    <a:pt x="84" y="67"/>
                  </a:cubicBezTo>
                  <a:cubicBezTo>
                    <a:pt x="80" y="79"/>
                    <a:pt x="79" y="79"/>
                    <a:pt x="66" y="81"/>
                  </a:cubicBezTo>
                  <a:cubicBezTo>
                    <a:pt x="60" y="90"/>
                    <a:pt x="57" y="97"/>
                    <a:pt x="48" y="103"/>
                  </a:cubicBezTo>
                  <a:cubicBezTo>
                    <a:pt x="42" y="94"/>
                    <a:pt x="37" y="93"/>
                    <a:pt x="26" y="89"/>
                  </a:cubicBezTo>
                  <a:cubicBezTo>
                    <a:pt x="24" y="88"/>
                    <a:pt x="20" y="87"/>
                    <a:pt x="20" y="87"/>
                  </a:cubicBezTo>
                  <a:cubicBezTo>
                    <a:pt x="10" y="90"/>
                    <a:pt x="14" y="94"/>
                    <a:pt x="22" y="97"/>
                  </a:cubicBezTo>
                  <a:cubicBezTo>
                    <a:pt x="14" y="103"/>
                    <a:pt x="9" y="100"/>
                    <a:pt x="0" y="97"/>
                  </a:cubicBezTo>
                  <a:cubicBezTo>
                    <a:pt x="2" y="87"/>
                    <a:pt x="1" y="82"/>
                    <a:pt x="10" y="79"/>
                  </a:cubicBezTo>
                  <a:cubicBezTo>
                    <a:pt x="15" y="63"/>
                    <a:pt x="14" y="69"/>
                    <a:pt x="26" y="6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7" name="Freeform 109"/>
            <p:cNvSpPr>
              <a:spLocks/>
            </p:cNvSpPr>
            <p:nvPr userDrawn="1"/>
          </p:nvSpPr>
          <p:spPr bwMode="ltGray">
            <a:xfrm>
              <a:off x="2553" y="181"/>
              <a:ext cx="188" cy="177"/>
            </a:xfrm>
            <a:custGeom>
              <a:avLst/>
              <a:gdLst/>
              <a:ahLst/>
              <a:cxnLst>
                <a:cxn ang="0">
                  <a:pos x="158" y="24"/>
                </a:cxn>
                <a:cxn ang="0">
                  <a:pos x="160" y="6"/>
                </a:cxn>
                <a:cxn ang="0">
                  <a:pos x="170" y="0"/>
                </a:cxn>
                <a:cxn ang="0">
                  <a:pos x="182" y="24"/>
                </a:cxn>
                <a:cxn ang="0">
                  <a:pos x="188" y="42"/>
                </a:cxn>
                <a:cxn ang="0">
                  <a:pos x="178" y="58"/>
                </a:cxn>
                <a:cxn ang="0">
                  <a:pos x="170" y="76"/>
                </a:cxn>
                <a:cxn ang="0">
                  <a:pos x="162" y="126"/>
                </a:cxn>
                <a:cxn ang="0">
                  <a:pos x="144" y="136"/>
                </a:cxn>
                <a:cxn ang="0">
                  <a:pos x="120" y="138"/>
                </a:cxn>
                <a:cxn ang="0">
                  <a:pos x="112" y="124"/>
                </a:cxn>
                <a:cxn ang="0">
                  <a:pos x="102" y="146"/>
                </a:cxn>
                <a:cxn ang="0">
                  <a:pos x="90" y="150"/>
                </a:cxn>
                <a:cxn ang="0">
                  <a:pos x="80" y="132"/>
                </a:cxn>
                <a:cxn ang="0">
                  <a:pos x="58" y="144"/>
                </a:cxn>
                <a:cxn ang="0">
                  <a:pos x="76" y="142"/>
                </a:cxn>
                <a:cxn ang="0">
                  <a:pos x="78" y="160"/>
                </a:cxn>
                <a:cxn ang="0">
                  <a:pos x="58" y="166"/>
                </a:cxn>
                <a:cxn ang="0">
                  <a:pos x="34" y="166"/>
                </a:cxn>
                <a:cxn ang="0">
                  <a:pos x="36" y="154"/>
                </a:cxn>
                <a:cxn ang="0">
                  <a:pos x="46" y="144"/>
                </a:cxn>
                <a:cxn ang="0">
                  <a:pos x="34" y="148"/>
                </a:cxn>
                <a:cxn ang="0">
                  <a:pos x="26" y="166"/>
                </a:cxn>
                <a:cxn ang="0">
                  <a:pos x="30" y="190"/>
                </a:cxn>
                <a:cxn ang="0">
                  <a:pos x="14" y="200"/>
                </a:cxn>
                <a:cxn ang="0">
                  <a:pos x="0" y="214"/>
                </a:cxn>
                <a:cxn ang="0">
                  <a:pos x="8" y="188"/>
                </a:cxn>
                <a:cxn ang="0">
                  <a:pos x="0" y="164"/>
                </a:cxn>
                <a:cxn ang="0">
                  <a:pos x="14" y="152"/>
                </a:cxn>
                <a:cxn ang="0">
                  <a:pos x="32" y="134"/>
                </a:cxn>
                <a:cxn ang="0">
                  <a:pos x="44" y="118"/>
                </a:cxn>
                <a:cxn ang="0">
                  <a:pos x="72" y="116"/>
                </a:cxn>
                <a:cxn ang="0">
                  <a:pos x="84" y="112"/>
                </a:cxn>
                <a:cxn ang="0">
                  <a:pos x="114" y="78"/>
                </a:cxn>
                <a:cxn ang="0">
                  <a:pos x="120" y="92"/>
                </a:cxn>
                <a:cxn ang="0">
                  <a:pos x="132" y="76"/>
                </a:cxn>
                <a:cxn ang="0">
                  <a:pos x="150" y="54"/>
                </a:cxn>
                <a:cxn ang="0">
                  <a:pos x="154" y="42"/>
                </a:cxn>
                <a:cxn ang="0">
                  <a:pos x="148" y="38"/>
                </a:cxn>
                <a:cxn ang="0">
                  <a:pos x="152" y="32"/>
                </a:cxn>
                <a:cxn ang="0">
                  <a:pos x="158" y="24"/>
                </a:cxn>
              </a:cxnLst>
              <a:rect l="0" t="0" r="r" b="b"/>
              <a:pathLst>
                <a:path w="188" h="214">
                  <a:moveTo>
                    <a:pt x="158" y="24"/>
                  </a:moveTo>
                  <a:cubicBezTo>
                    <a:pt x="156" y="18"/>
                    <a:pt x="160" y="6"/>
                    <a:pt x="160" y="6"/>
                  </a:cubicBezTo>
                  <a:cubicBezTo>
                    <a:pt x="167" y="16"/>
                    <a:pt x="167" y="8"/>
                    <a:pt x="170" y="0"/>
                  </a:cubicBezTo>
                  <a:cubicBezTo>
                    <a:pt x="181" y="4"/>
                    <a:pt x="179" y="14"/>
                    <a:pt x="182" y="24"/>
                  </a:cubicBezTo>
                  <a:cubicBezTo>
                    <a:pt x="184" y="30"/>
                    <a:pt x="188" y="42"/>
                    <a:pt x="188" y="42"/>
                  </a:cubicBezTo>
                  <a:cubicBezTo>
                    <a:pt x="183" y="56"/>
                    <a:pt x="188" y="52"/>
                    <a:pt x="178" y="58"/>
                  </a:cubicBezTo>
                  <a:cubicBezTo>
                    <a:pt x="174" y="63"/>
                    <a:pt x="170" y="76"/>
                    <a:pt x="170" y="76"/>
                  </a:cubicBezTo>
                  <a:cubicBezTo>
                    <a:pt x="169" y="100"/>
                    <a:pt x="173" y="110"/>
                    <a:pt x="162" y="126"/>
                  </a:cubicBezTo>
                  <a:cubicBezTo>
                    <a:pt x="150" y="118"/>
                    <a:pt x="155" y="132"/>
                    <a:pt x="144" y="136"/>
                  </a:cubicBezTo>
                  <a:cubicBezTo>
                    <a:pt x="135" y="134"/>
                    <a:pt x="129" y="135"/>
                    <a:pt x="120" y="138"/>
                  </a:cubicBezTo>
                  <a:cubicBezTo>
                    <a:pt x="114" y="129"/>
                    <a:pt x="122" y="127"/>
                    <a:pt x="112" y="124"/>
                  </a:cubicBezTo>
                  <a:cubicBezTo>
                    <a:pt x="108" y="130"/>
                    <a:pt x="108" y="142"/>
                    <a:pt x="102" y="146"/>
                  </a:cubicBezTo>
                  <a:cubicBezTo>
                    <a:pt x="98" y="148"/>
                    <a:pt x="90" y="150"/>
                    <a:pt x="90" y="150"/>
                  </a:cubicBezTo>
                  <a:cubicBezTo>
                    <a:pt x="87" y="141"/>
                    <a:pt x="89" y="135"/>
                    <a:pt x="80" y="132"/>
                  </a:cubicBezTo>
                  <a:cubicBezTo>
                    <a:pt x="68" y="134"/>
                    <a:pt x="65" y="134"/>
                    <a:pt x="58" y="144"/>
                  </a:cubicBezTo>
                  <a:cubicBezTo>
                    <a:pt x="66" y="150"/>
                    <a:pt x="68" y="147"/>
                    <a:pt x="76" y="142"/>
                  </a:cubicBezTo>
                  <a:cubicBezTo>
                    <a:pt x="81" y="146"/>
                    <a:pt x="85" y="155"/>
                    <a:pt x="78" y="160"/>
                  </a:cubicBezTo>
                  <a:cubicBezTo>
                    <a:pt x="75" y="162"/>
                    <a:pt x="62" y="165"/>
                    <a:pt x="58" y="166"/>
                  </a:cubicBezTo>
                  <a:cubicBezTo>
                    <a:pt x="48" y="173"/>
                    <a:pt x="44" y="173"/>
                    <a:pt x="34" y="166"/>
                  </a:cubicBezTo>
                  <a:cubicBezTo>
                    <a:pt x="35" y="162"/>
                    <a:pt x="34" y="158"/>
                    <a:pt x="36" y="154"/>
                  </a:cubicBezTo>
                  <a:cubicBezTo>
                    <a:pt x="38" y="150"/>
                    <a:pt x="55" y="146"/>
                    <a:pt x="46" y="144"/>
                  </a:cubicBezTo>
                  <a:cubicBezTo>
                    <a:pt x="42" y="143"/>
                    <a:pt x="34" y="148"/>
                    <a:pt x="34" y="148"/>
                  </a:cubicBezTo>
                  <a:cubicBezTo>
                    <a:pt x="32" y="155"/>
                    <a:pt x="28" y="159"/>
                    <a:pt x="26" y="166"/>
                  </a:cubicBezTo>
                  <a:cubicBezTo>
                    <a:pt x="36" y="182"/>
                    <a:pt x="36" y="173"/>
                    <a:pt x="30" y="190"/>
                  </a:cubicBezTo>
                  <a:cubicBezTo>
                    <a:pt x="28" y="196"/>
                    <a:pt x="14" y="200"/>
                    <a:pt x="14" y="200"/>
                  </a:cubicBezTo>
                  <a:cubicBezTo>
                    <a:pt x="5" y="214"/>
                    <a:pt x="11" y="210"/>
                    <a:pt x="0" y="214"/>
                  </a:cubicBezTo>
                  <a:cubicBezTo>
                    <a:pt x="2" y="202"/>
                    <a:pt x="5" y="198"/>
                    <a:pt x="8" y="188"/>
                  </a:cubicBezTo>
                  <a:cubicBezTo>
                    <a:pt x="6" y="178"/>
                    <a:pt x="3" y="173"/>
                    <a:pt x="0" y="164"/>
                  </a:cubicBezTo>
                  <a:cubicBezTo>
                    <a:pt x="3" y="156"/>
                    <a:pt x="7" y="157"/>
                    <a:pt x="14" y="152"/>
                  </a:cubicBezTo>
                  <a:cubicBezTo>
                    <a:pt x="18" y="141"/>
                    <a:pt x="23" y="140"/>
                    <a:pt x="32" y="134"/>
                  </a:cubicBezTo>
                  <a:cubicBezTo>
                    <a:pt x="37" y="127"/>
                    <a:pt x="37" y="123"/>
                    <a:pt x="44" y="118"/>
                  </a:cubicBezTo>
                  <a:cubicBezTo>
                    <a:pt x="64" y="121"/>
                    <a:pt x="55" y="122"/>
                    <a:pt x="72" y="116"/>
                  </a:cubicBezTo>
                  <a:cubicBezTo>
                    <a:pt x="76" y="115"/>
                    <a:pt x="84" y="112"/>
                    <a:pt x="84" y="112"/>
                  </a:cubicBezTo>
                  <a:cubicBezTo>
                    <a:pt x="105" y="119"/>
                    <a:pt x="97" y="84"/>
                    <a:pt x="114" y="78"/>
                  </a:cubicBezTo>
                  <a:cubicBezTo>
                    <a:pt x="117" y="87"/>
                    <a:pt x="110" y="89"/>
                    <a:pt x="120" y="92"/>
                  </a:cubicBezTo>
                  <a:cubicBezTo>
                    <a:pt x="125" y="85"/>
                    <a:pt x="125" y="81"/>
                    <a:pt x="132" y="76"/>
                  </a:cubicBezTo>
                  <a:cubicBezTo>
                    <a:pt x="138" y="68"/>
                    <a:pt x="146" y="65"/>
                    <a:pt x="150" y="54"/>
                  </a:cubicBezTo>
                  <a:cubicBezTo>
                    <a:pt x="151" y="50"/>
                    <a:pt x="154" y="42"/>
                    <a:pt x="154" y="42"/>
                  </a:cubicBezTo>
                  <a:cubicBezTo>
                    <a:pt x="152" y="41"/>
                    <a:pt x="148" y="40"/>
                    <a:pt x="148" y="38"/>
                  </a:cubicBezTo>
                  <a:cubicBezTo>
                    <a:pt x="148" y="36"/>
                    <a:pt x="161" y="33"/>
                    <a:pt x="152" y="32"/>
                  </a:cubicBezTo>
                  <a:lnTo>
                    <a:pt x="158" y="2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8" name="Freeform 110"/>
            <p:cNvSpPr>
              <a:spLocks/>
            </p:cNvSpPr>
            <p:nvPr userDrawn="1"/>
          </p:nvSpPr>
          <p:spPr bwMode="ltGray">
            <a:xfrm>
              <a:off x="2677" y="234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13"/>
                </a:cxn>
                <a:cxn ang="0">
                  <a:pos x="0" y="9"/>
                </a:cxn>
              </a:cxnLst>
              <a:rect l="0" t="0" r="r" b="b"/>
              <a:pathLst>
                <a:path w="13" h="13">
                  <a:moveTo>
                    <a:pt x="0" y="9"/>
                  </a:moveTo>
                  <a:cubicBezTo>
                    <a:pt x="6" y="0"/>
                    <a:pt x="13" y="7"/>
                    <a:pt x="4" y="13"/>
                  </a:cubicBezTo>
                  <a:cubicBezTo>
                    <a:pt x="0" y="6"/>
                    <a:pt x="0" y="5"/>
                    <a:pt x="0" y="9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79" name="Freeform 111"/>
            <p:cNvSpPr>
              <a:spLocks/>
            </p:cNvSpPr>
            <p:nvPr userDrawn="1"/>
          </p:nvSpPr>
          <p:spPr bwMode="ltGray">
            <a:xfrm>
              <a:off x="1627" y="353"/>
              <a:ext cx="813" cy="462"/>
            </a:xfrm>
            <a:custGeom>
              <a:avLst/>
              <a:gdLst/>
              <a:ahLst/>
              <a:cxnLst>
                <a:cxn ang="0">
                  <a:pos x="812" y="26"/>
                </a:cxn>
                <a:cxn ang="0">
                  <a:pos x="778" y="78"/>
                </a:cxn>
                <a:cxn ang="0">
                  <a:pos x="748" y="122"/>
                </a:cxn>
                <a:cxn ang="0">
                  <a:pos x="722" y="142"/>
                </a:cxn>
                <a:cxn ang="0">
                  <a:pos x="634" y="180"/>
                </a:cxn>
                <a:cxn ang="0">
                  <a:pos x="632" y="210"/>
                </a:cxn>
                <a:cxn ang="0">
                  <a:pos x="604" y="230"/>
                </a:cxn>
                <a:cxn ang="0">
                  <a:pos x="620" y="178"/>
                </a:cxn>
                <a:cxn ang="0">
                  <a:pos x="576" y="188"/>
                </a:cxn>
                <a:cxn ang="0">
                  <a:pos x="556" y="218"/>
                </a:cxn>
                <a:cxn ang="0">
                  <a:pos x="596" y="280"/>
                </a:cxn>
                <a:cxn ang="0">
                  <a:pos x="594" y="368"/>
                </a:cxn>
                <a:cxn ang="0">
                  <a:pos x="542" y="406"/>
                </a:cxn>
                <a:cxn ang="0">
                  <a:pos x="522" y="386"/>
                </a:cxn>
                <a:cxn ang="0">
                  <a:pos x="482" y="348"/>
                </a:cxn>
                <a:cxn ang="0">
                  <a:pos x="462" y="348"/>
                </a:cxn>
                <a:cxn ang="0">
                  <a:pos x="450" y="394"/>
                </a:cxn>
                <a:cxn ang="0">
                  <a:pos x="500" y="464"/>
                </a:cxn>
                <a:cxn ang="0">
                  <a:pos x="510" y="524"/>
                </a:cxn>
                <a:cxn ang="0">
                  <a:pos x="526" y="560"/>
                </a:cxn>
                <a:cxn ang="0">
                  <a:pos x="492" y="544"/>
                </a:cxn>
                <a:cxn ang="0">
                  <a:pos x="470" y="518"/>
                </a:cxn>
                <a:cxn ang="0">
                  <a:pos x="422" y="424"/>
                </a:cxn>
                <a:cxn ang="0">
                  <a:pos x="426" y="310"/>
                </a:cxn>
                <a:cxn ang="0">
                  <a:pos x="422" y="268"/>
                </a:cxn>
                <a:cxn ang="0">
                  <a:pos x="412" y="276"/>
                </a:cxn>
                <a:cxn ang="0">
                  <a:pos x="386" y="266"/>
                </a:cxn>
                <a:cxn ang="0">
                  <a:pos x="360" y="170"/>
                </a:cxn>
                <a:cxn ang="0">
                  <a:pos x="330" y="166"/>
                </a:cxn>
                <a:cxn ang="0">
                  <a:pos x="288" y="172"/>
                </a:cxn>
                <a:cxn ang="0">
                  <a:pos x="242" y="232"/>
                </a:cxn>
                <a:cxn ang="0">
                  <a:pos x="196" y="268"/>
                </a:cxn>
                <a:cxn ang="0">
                  <a:pos x="184" y="274"/>
                </a:cxn>
                <a:cxn ang="0">
                  <a:pos x="160" y="328"/>
                </a:cxn>
                <a:cxn ang="0">
                  <a:pos x="152" y="354"/>
                </a:cxn>
                <a:cxn ang="0">
                  <a:pos x="128" y="404"/>
                </a:cxn>
                <a:cxn ang="0">
                  <a:pos x="94" y="392"/>
                </a:cxn>
                <a:cxn ang="0">
                  <a:pos x="66" y="258"/>
                </a:cxn>
                <a:cxn ang="0">
                  <a:pos x="72" y="156"/>
                </a:cxn>
                <a:cxn ang="0">
                  <a:pos x="44" y="180"/>
                </a:cxn>
                <a:cxn ang="0">
                  <a:pos x="20" y="150"/>
                </a:cxn>
                <a:cxn ang="0">
                  <a:pos x="24" y="138"/>
                </a:cxn>
                <a:cxn ang="0">
                  <a:pos x="0" y="92"/>
                </a:cxn>
                <a:cxn ang="0">
                  <a:pos x="798" y="6"/>
                </a:cxn>
              </a:cxnLst>
              <a:rect l="0" t="0" r="r" b="b"/>
              <a:pathLst>
                <a:path w="812" h="564">
                  <a:moveTo>
                    <a:pt x="798" y="6"/>
                  </a:moveTo>
                  <a:cubicBezTo>
                    <a:pt x="801" y="15"/>
                    <a:pt x="809" y="16"/>
                    <a:pt x="812" y="26"/>
                  </a:cubicBezTo>
                  <a:cubicBezTo>
                    <a:pt x="809" y="36"/>
                    <a:pt x="801" y="41"/>
                    <a:pt x="796" y="50"/>
                  </a:cubicBezTo>
                  <a:cubicBezTo>
                    <a:pt x="791" y="61"/>
                    <a:pt x="788" y="71"/>
                    <a:pt x="778" y="78"/>
                  </a:cubicBezTo>
                  <a:cubicBezTo>
                    <a:pt x="773" y="85"/>
                    <a:pt x="771" y="88"/>
                    <a:pt x="774" y="96"/>
                  </a:cubicBezTo>
                  <a:cubicBezTo>
                    <a:pt x="767" y="107"/>
                    <a:pt x="758" y="114"/>
                    <a:pt x="748" y="122"/>
                  </a:cubicBezTo>
                  <a:cubicBezTo>
                    <a:pt x="744" y="125"/>
                    <a:pt x="736" y="130"/>
                    <a:pt x="736" y="130"/>
                  </a:cubicBezTo>
                  <a:cubicBezTo>
                    <a:pt x="740" y="141"/>
                    <a:pt x="731" y="140"/>
                    <a:pt x="722" y="142"/>
                  </a:cubicBezTo>
                  <a:cubicBezTo>
                    <a:pt x="716" y="148"/>
                    <a:pt x="712" y="151"/>
                    <a:pt x="704" y="154"/>
                  </a:cubicBezTo>
                  <a:cubicBezTo>
                    <a:pt x="686" y="150"/>
                    <a:pt x="650" y="169"/>
                    <a:pt x="634" y="180"/>
                  </a:cubicBezTo>
                  <a:cubicBezTo>
                    <a:pt x="636" y="189"/>
                    <a:pt x="631" y="193"/>
                    <a:pt x="640" y="196"/>
                  </a:cubicBezTo>
                  <a:cubicBezTo>
                    <a:pt x="643" y="205"/>
                    <a:pt x="640" y="207"/>
                    <a:pt x="632" y="210"/>
                  </a:cubicBezTo>
                  <a:cubicBezTo>
                    <a:pt x="626" y="219"/>
                    <a:pt x="623" y="226"/>
                    <a:pt x="614" y="232"/>
                  </a:cubicBezTo>
                  <a:cubicBezTo>
                    <a:pt x="611" y="231"/>
                    <a:pt x="606" y="233"/>
                    <a:pt x="604" y="230"/>
                  </a:cubicBezTo>
                  <a:cubicBezTo>
                    <a:pt x="599" y="220"/>
                    <a:pt x="610" y="199"/>
                    <a:pt x="620" y="196"/>
                  </a:cubicBezTo>
                  <a:cubicBezTo>
                    <a:pt x="623" y="187"/>
                    <a:pt x="617" y="187"/>
                    <a:pt x="620" y="178"/>
                  </a:cubicBezTo>
                  <a:cubicBezTo>
                    <a:pt x="617" y="164"/>
                    <a:pt x="609" y="168"/>
                    <a:pt x="598" y="172"/>
                  </a:cubicBezTo>
                  <a:cubicBezTo>
                    <a:pt x="592" y="180"/>
                    <a:pt x="585" y="185"/>
                    <a:pt x="576" y="188"/>
                  </a:cubicBezTo>
                  <a:cubicBezTo>
                    <a:pt x="572" y="194"/>
                    <a:pt x="568" y="200"/>
                    <a:pt x="564" y="206"/>
                  </a:cubicBezTo>
                  <a:cubicBezTo>
                    <a:pt x="561" y="210"/>
                    <a:pt x="556" y="218"/>
                    <a:pt x="556" y="218"/>
                  </a:cubicBezTo>
                  <a:cubicBezTo>
                    <a:pt x="558" y="234"/>
                    <a:pt x="559" y="243"/>
                    <a:pt x="572" y="252"/>
                  </a:cubicBezTo>
                  <a:cubicBezTo>
                    <a:pt x="579" y="262"/>
                    <a:pt x="586" y="273"/>
                    <a:pt x="596" y="280"/>
                  </a:cubicBezTo>
                  <a:cubicBezTo>
                    <a:pt x="598" y="286"/>
                    <a:pt x="602" y="298"/>
                    <a:pt x="602" y="298"/>
                  </a:cubicBezTo>
                  <a:cubicBezTo>
                    <a:pt x="601" y="308"/>
                    <a:pt x="599" y="361"/>
                    <a:pt x="594" y="368"/>
                  </a:cubicBezTo>
                  <a:cubicBezTo>
                    <a:pt x="590" y="374"/>
                    <a:pt x="576" y="378"/>
                    <a:pt x="570" y="382"/>
                  </a:cubicBezTo>
                  <a:cubicBezTo>
                    <a:pt x="563" y="393"/>
                    <a:pt x="550" y="396"/>
                    <a:pt x="542" y="406"/>
                  </a:cubicBezTo>
                  <a:cubicBezTo>
                    <a:pt x="536" y="413"/>
                    <a:pt x="539" y="417"/>
                    <a:pt x="530" y="420"/>
                  </a:cubicBezTo>
                  <a:cubicBezTo>
                    <a:pt x="526" y="408"/>
                    <a:pt x="538" y="391"/>
                    <a:pt x="522" y="386"/>
                  </a:cubicBezTo>
                  <a:cubicBezTo>
                    <a:pt x="516" y="377"/>
                    <a:pt x="510" y="364"/>
                    <a:pt x="502" y="356"/>
                  </a:cubicBezTo>
                  <a:cubicBezTo>
                    <a:pt x="497" y="341"/>
                    <a:pt x="505" y="360"/>
                    <a:pt x="482" y="348"/>
                  </a:cubicBezTo>
                  <a:cubicBezTo>
                    <a:pt x="478" y="346"/>
                    <a:pt x="478" y="339"/>
                    <a:pt x="474" y="336"/>
                  </a:cubicBezTo>
                  <a:cubicBezTo>
                    <a:pt x="470" y="323"/>
                    <a:pt x="466" y="342"/>
                    <a:pt x="462" y="348"/>
                  </a:cubicBezTo>
                  <a:cubicBezTo>
                    <a:pt x="460" y="358"/>
                    <a:pt x="456" y="363"/>
                    <a:pt x="454" y="374"/>
                  </a:cubicBezTo>
                  <a:cubicBezTo>
                    <a:pt x="457" y="383"/>
                    <a:pt x="455" y="387"/>
                    <a:pt x="450" y="394"/>
                  </a:cubicBezTo>
                  <a:cubicBezTo>
                    <a:pt x="454" y="399"/>
                    <a:pt x="464" y="411"/>
                    <a:pt x="466" y="418"/>
                  </a:cubicBezTo>
                  <a:cubicBezTo>
                    <a:pt x="474" y="443"/>
                    <a:pt x="472" y="458"/>
                    <a:pt x="500" y="464"/>
                  </a:cubicBezTo>
                  <a:cubicBezTo>
                    <a:pt x="507" y="469"/>
                    <a:pt x="510" y="474"/>
                    <a:pt x="516" y="480"/>
                  </a:cubicBezTo>
                  <a:cubicBezTo>
                    <a:pt x="511" y="494"/>
                    <a:pt x="513" y="509"/>
                    <a:pt x="510" y="524"/>
                  </a:cubicBezTo>
                  <a:cubicBezTo>
                    <a:pt x="512" y="537"/>
                    <a:pt x="511" y="541"/>
                    <a:pt x="522" y="548"/>
                  </a:cubicBezTo>
                  <a:cubicBezTo>
                    <a:pt x="523" y="552"/>
                    <a:pt x="525" y="556"/>
                    <a:pt x="526" y="560"/>
                  </a:cubicBezTo>
                  <a:cubicBezTo>
                    <a:pt x="527" y="564"/>
                    <a:pt x="514" y="556"/>
                    <a:pt x="514" y="556"/>
                  </a:cubicBezTo>
                  <a:cubicBezTo>
                    <a:pt x="502" y="564"/>
                    <a:pt x="501" y="551"/>
                    <a:pt x="492" y="544"/>
                  </a:cubicBezTo>
                  <a:cubicBezTo>
                    <a:pt x="488" y="541"/>
                    <a:pt x="480" y="536"/>
                    <a:pt x="480" y="536"/>
                  </a:cubicBezTo>
                  <a:cubicBezTo>
                    <a:pt x="471" y="522"/>
                    <a:pt x="474" y="529"/>
                    <a:pt x="470" y="518"/>
                  </a:cubicBezTo>
                  <a:cubicBezTo>
                    <a:pt x="467" y="491"/>
                    <a:pt x="461" y="446"/>
                    <a:pt x="436" y="430"/>
                  </a:cubicBezTo>
                  <a:cubicBezTo>
                    <a:pt x="428" y="433"/>
                    <a:pt x="425" y="433"/>
                    <a:pt x="422" y="424"/>
                  </a:cubicBezTo>
                  <a:cubicBezTo>
                    <a:pt x="427" y="404"/>
                    <a:pt x="432" y="383"/>
                    <a:pt x="438" y="364"/>
                  </a:cubicBezTo>
                  <a:cubicBezTo>
                    <a:pt x="436" y="343"/>
                    <a:pt x="431" y="330"/>
                    <a:pt x="426" y="310"/>
                  </a:cubicBezTo>
                  <a:cubicBezTo>
                    <a:pt x="429" y="302"/>
                    <a:pt x="425" y="300"/>
                    <a:pt x="422" y="292"/>
                  </a:cubicBezTo>
                  <a:cubicBezTo>
                    <a:pt x="424" y="282"/>
                    <a:pt x="428" y="277"/>
                    <a:pt x="422" y="268"/>
                  </a:cubicBezTo>
                  <a:cubicBezTo>
                    <a:pt x="420" y="269"/>
                    <a:pt x="418" y="269"/>
                    <a:pt x="416" y="270"/>
                  </a:cubicBezTo>
                  <a:cubicBezTo>
                    <a:pt x="414" y="272"/>
                    <a:pt x="414" y="275"/>
                    <a:pt x="412" y="276"/>
                  </a:cubicBezTo>
                  <a:cubicBezTo>
                    <a:pt x="408" y="278"/>
                    <a:pt x="400" y="280"/>
                    <a:pt x="400" y="280"/>
                  </a:cubicBezTo>
                  <a:cubicBezTo>
                    <a:pt x="394" y="274"/>
                    <a:pt x="389" y="274"/>
                    <a:pt x="386" y="266"/>
                  </a:cubicBezTo>
                  <a:cubicBezTo>
                    <a:pt x="391" y="251"/>
                    <a:pt x="379" y="206"/>
                    <a:pt x="364" y="196"/>
                  </a:cubicBezTo>
                  <a:cubicBezTo>
                    <a:pt x="357" y="186"/>
                    <a:pt x="358" y="182"/>
                    <a:pt x="360" y="170"/>
                  </a:cubicBezTo>
                  <a:cubicBezTo>
                    <a:pt x="358" y="160"/>
                    <a:pt x="356" y="147"/>
                    <a:pt x="346" y="144"/>
                  </a:cubicBezTo>
                  <a:cubicBezTo>
                    <a:pt x="343" y="154"/>
                    <a:pt x="338" y="160"/>
                    <a:pt x="330" y="166"/>
                  </a:cubicBezTo>
                  <a:cubicBezTo>
                    <a:pt x="323" y="164"/>
                    <a:pt x="308" y="160"/>
                    <a:pt x="308" y="160"/>
                  </a:cubicBezTo>
                  <a:cubicBezTo>
                    <a:pt x="296" y="162"/>
                    <a:pt x="297" y="166"/>
                    <a:pt x="288" y="172"/>
                  </a:cubicBezTo>
                  <a:cubicBezTo>
                    <a:pt x="284" y="185"/>
                    <a:pt x="282" y="191"/>
                    <a:pt x="268" y="196"/>
                  </a:cubicBezTo>
                  <a:cubicBezTo>
                    <a:pt x="264" y="200"/>
                    <a:pt x="243" y="231"/>
                    <a:pt x="242" y="232"/>
                  </a:cubicBezTo>
                  <a:cubicBezTo>
                    <a:pt x="231" y="239"/>
                    <a:pt x="215" y="247"/>
                    <a:pt x="206" y="256"/>
                  </a:cubicBezTo>
                  <a:cubicBezTo>
                    <a:pt x="202" y="260"/>
                    <a:pt x="200" y="265"/>
                    <a:pt x="196" y="268"/>
                  </a:cubicBezTo>
                  <a:cubicBezTo>
                    <a:pt x="194" y="269"/>
                    <a:pt x="192" y="269"/>
                    <a:pt x="190" y="270"/>
                  </a:cubicBezTo>
                  <a:cubicBezTo>
                    <a:pt x="188" y="271"/>
                    <a:pt x="186" y="272"/>
                    <a:pt x="184" y="274"/>
                  </a:cubicBezTo>
                  <a:cubicBezTo>
                    <a:pt x="180" y="278"/>
                    <a:pt x="172" y="286"/>
                    <a:pt x="172" y="286"/>
                  </a:cubicBezTo>
                  <a:cubicBezTo>
                    <a:pt x="167" y="300"/>
                    <a:pt x="165" y="314"/>
                    <a:pt x="160" y="328"/>
                  </a:cubicBezTo>
                  <a:cubicBezTo>
                    <a:pt x="158" y="335"/>
                    <a:pt x="156" y="341"/>
                    <a:pt x="154" y="348"/>
                  </a:cubicBezTo>
                  <a:cubicBezTo>
                    <a:pt x="153" y="350"/>
                    <a:pt x="152" y="354"/>
                    <a:pt x="152" y="354"/>
                  </a:cubicBezTo>
                  <a:cubicBezTo>
                    <a:pt x="152" y="359"/>
                    <a:pt x="156" y="384"/>
                    <a:pt x="146" y="392"/>
                  </a:cubicBezTo>
                  <a:cubicBezTo>
                    <a:pt x="141" y="397"/>
                    <a:pt x="128" y="404"/>
                    <a:pt x="128" y="404"/>
                  </a:cubicBezTo>
                  <a:cubicBezTo>
                    <a:pt x="125" y="412"/>
                    <a:pt x="122" y="421"/>
                    <a:pt x="114" y="424"/>
                  </a:cubicBezTo>
                  <a:cubicBezTo>
                    <a:pt x="100" y="419"/>
                    <a:pt x="97" y="405"/>
                    <a:pt x="94" y="392"/>
                  </a:cubicBezTo>
                  <a:cubicBezTo>
                    <a:pt x="86" y="362"/>
                    <a:pt x="82" y="332"/>
                    <a:pt x="72" y="302"/>
                  </a:cubicBezTo>
                  <a:cubicBezTo>
                    <a:pt x="71" y="281"/>
                    <a:pt x="70" y="275"/>
                    <a:pt x="66" y="258"/>
                  </a:cubicBezTo>
                  <a:cubicBezTo>
                    <a:pt x="66" y="251"/>
                    <a:pt x="68" y="219"/>
                    <a:pt x="64" y="208"/>
                  </a:cubicBezTo>
                  <a:cubicBezTo>
                    <a:pt x="70" y="191"/>
                    <a:pt x="66" y="173"/>
                    <a:pt x="72" y="156"/>
                  </a:cubicBezTo>
                  <a:cubicBezTo>
                    <a:pt x="66" y="139"/>
                    <a:pt x="60" y="168"/>
                    <a:pt x="56" y="172"/>
                  </a:cubicBezTo>
                  <a:cubicBezTo>
                    <a:pt x="53" y="175"/>
                    <a:pt x="44" y="180"/>
                    <a:pt x="44" y="180"/>
                  </a:cubicBezTo>
                  <a:cubicBezTo>
                    <a:pt x="35" y="177"/>
                    <a:pt x="28" y="173"/>
                    <a:pt x="24" y="162"/>
                  </a:cubicBezTo>
                  <a:cubicBezTo>
                    <a:pt x="23" y="158"/>
                    <a:pt x="20" y="150"/>
                    <a:pt x="20" y="150"/>
                  </a:cubicBezTo>
                  <a:cubicBezTo>
                    <a:pt x="30" y="148"/>
                    <a:pt x="30" y="143"/>
                    <a:pt x="38" y="138"/>
                  </a:cubicBezTo>
                  <a:cubicBezTo>
                    <a:pt x="35" y="128"/>
                    <a:pt x="31" y="133"/>
                    <a:pt x="24" y="138"/>
                  </a:cubicBezTo>
                  <a:cubicBezTo>
                    <a:pt x="15" y="135"/>
                    <a:pt x="15" y="132"/>
                    <a:pt x="18" y="124"/>
                  </a:cubicBezTo>
                  <a:cubicBezTo>
                    <a:pt x="11" y="114"/>
                    <a:pt x="9" y="101"/>
                    <a:pt x="0" y="92"/>
                  </a:cubicBezTo>
                  <a:lnTo>
                    <a:pt x="76" y="0"/>
                  </a:lnTo>
                  <a:lnTo>
                    <a:pt x="798" y="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0" name="Freeform 112"/>
            <p:cNvSpPr>
              <a:spLocks/>
            </p:cNvSpPr>
            <p:nvPr userDrawn="1"/>
          </p:nvSpPr>
          <p:spPr bwMode="ltGray">
            <a:xfrm>
              <a:off x="1770" y="671"/>
              <a:ext cx="45" cy="71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7" y="3"/>
                </a:cxn>
                <a:cxn ang="0">
                  <a:pos x="37" y="33"/>
                </a:cxn>
                <a:cxn ang="0">
                  <a:pos x="19" y="85"/>
                </a:cxn>
                <a:cxn ang="0">
                  <a:pos x="1" y="69"/>
                </a:cxn>
                <a:cxn ang="0">
                  <a:pos x="7" y="11"/>
                </a:cxn>
              </a:cxnLst>
              <a:rect l="0" t="0" r="r" b="b"/>
              <a:pathLst>
                <a:path w="43" h="85">
                  <a:moveTo>
                    <a:pt x="7" y="11"/>
                  </a:moveTo>
                  <a:cubicBezTo>
                    <a:pt x="4" y="2"/>
                    <a:pt x="9" y="0"/>
                    <a:pt x="17" y="3"/>
                  </a:cubicBezTo>
                  <a:cubicBezTo>
                    <a:pt x="24" y="13"/>
                    <a:pt x="28" y="24"/>
                    <a:pt x="37" y="33"/>
                  </a:cubicBezTo>
                  <a:cubicBezTo>
                    <a:pt x="43" y="52"/>
                    <a:pt x="40" y="78"/>
                    <a:pt x="19" y="85"/>
                  </a:cubicBezTo>
                  <a:cubicBezTo>
                    <a:pt x="6" y="81"/>
                    <a:pt x="5" y="81"/>
                    <a:pt x="1" y="69"/>
                  </a:cubicBezTo>
                  <a:cubicBezTo>
                    <a:pt x="2" y="66"/>
                    <a:pt x="0" y="4"/>
                    <a:pt x="7" y="11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1" name="Freeform 113"/>
            <p:cNvSpPr>
              <a:spLocks/>
            </p:cNvSpPr>
            <p:nvPr userDrawn="1"/>
          </p:nvSpPr>
          <p:spPr bwMode="ltGray">
            <a:xfrm>
              <a:off x="2394" y="432"/>
              <a:ext cx="42" cy="58"/>
            </a:xfrm>
            <a:custGeom>
              <a:avLst/>
              <a:gdLst/>
              <a:ahLst/>
              <a:cxnLst>
                <a:cxn ang="0">
                  <a:pos x="13" y="28"/>
                </a:cxn>
                <a:cxn ang="0">
                  <a:pos x="29" y="2"/>
                </a:cxn>
                <a:cxn ang="0">
                  <a:pos x="43" y="4"/>
                </a:cxn>
                <a:cxn ang="0">
                  <a:pos x="39" y="26"/>
                </a:cxn>
                <a:cxn ang="0">
                  <a:pos x="13" y="74"/>
                </a:cxn>
                <a:cxn ang="0">
                  <a:pos x="7" y="60"/>
                </a:cxn>
                <a:cxn ang="0">
                  <a:pos x="3" y="36"/>
                </a:cxn>
                <a:cxn ang="0">
                  <a:pos x="13" y="28"/>
                </a:cxn>
              </a:cxnLst>
              <a:rect l="0" t="0" r="r" b="b"/>
              <a:pathLst>
                <a:path w="44" h="74">
                  <a:moveTo>
                    <a:pt x="13" y="28"/>
                  </a:moveTo>
                  <a:cubicBezTo>
                    <a:pt x="15" y="13"/>
                    <a:pt x="14" y="7"/>
                    <a:pt x="29" y="2"/>
                  </a:cubicBezTo>
                  <a:cubicBezTo>
                    <a:pt x="34" y="3"/>
                    <a:pt x="40" y="0"/>
                    <a:pt x="43" y="4"/>
                  </a:cubicBezTo>
                  <a:cubicBezTo>
                    <a:pt x="44" y="6"/>
                    <a:pt x="41" y="21"/>
                    <a:pt x="39" y="26"/>
                  </a:cubicBezTo>
                  <a:cubicBezTo>
                    <a:pt x="31" y="43"/>
                    <a:pt x="30" y="63"/>
                    <a:pt x="13" y="74"/>
                  </a:cubicBezTo>
                  <a:cubicBezTo>
                    <a:pt x="4" y="71"/>
                    <a:pt x="4" y="68"/>
                    <a:pt x="7" y="60"/>
                  </a:cubicBezTo>
                  <a:cubicBezTo>
                    <a:pt x="5" y="50"/>
                    <a:pt x="0" y="46"/>
                    <a:pt x="3" y="36"/>
                  </a:cubicBezTo>
                  <a:cubicBezTo>
                    <a:pt x="4" y="32"/>
                    <a:pt x="8" y="23"/>
                    <a:pt x="13" y="28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2" name="Freeform 114"/>
            <p:cNvSpPr>
              <a:spLocks/>
            </p:cNvSpPr>
            <p:nvPr userDrawn="1"/>
          </p:nvSpPr>
          <p:spPr bwMode="ltGray">
            <a:xfrm>
              <a:off x="2512" y="402"/>
              <a:ext cx="19" cy="23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5" y="30"/>
                </a:cxn>
                <a:cxn ang="0">
                  <a:pos x="7" y="16"/>
                </a:cxn>
              </a:cxnLst>
              <a:rect l="0" t="0" r="r" b="b"/>
              <a:pathLst>
                <a:path w="20" h="30">
                  <a:moveTo>
                    <a:pt x="7" y="16"/>
                  </a:moveTo>
                  <a:cubicBezTo>
                    <a:pt x="18" y="0"/>
                    <a:pt x="20" y="20"/>
                    <a:pt x="5" y="30"/>
                  </a:cubicBezTo>
                  <a:cubicBezTo>
                    <a:pt x="0" y="23"/>
                    <a:pt x="1" y="22"/>
                    <a:pt x="7" y="16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3" name="Freeform 115"/>
            <p:cNvSpPr>
              <a:spLocks/>
            </p:cNvSpPr>
            <p:nvPr userDrawn="1"/>
          </p:nvSpPr>
          <p:spPr bwMode="ltGray">
            <a:xfrm>
              <a:off x="333" y="169"/>
              <a:ext cx="1015" cy="866"/>
            </a:xfrm>
            <a:custGeom>
              <a:avLst/>
              <a:gdLst/>
              <a:ahLst/>
              <a:cxnLst>
                <a:cxn ang="0">
                  <a:pos x="481" y="464"/>
                </a:cxn>
                <a:cxn ang="0">
                  <a:pos x="486" y="451"/>
                </a:cxn>
                <a:cxn ang="0">
                  <a:pos x="500" y="413"/>
                </a:cxn>
                <a:cxn ang="0">
                  <a:pos x="309" y="287"/>
                </a:cxn>
                <a:cxn ang="0">
                  <a:pos x="282" y="346"/>
                </a:cxn>
                <a:cxn ang="0">
                  <a:pos x="303" y="556"/>
                </a:cxn>
                <a:cxn ang="0">
                  <a:pos x="282" y="494"/>
                </a:cxn>
                <a:cxn ang="0">
                  <a:pos x="242" y="439"/>
                </a:cxn>
                <a:cxn ang="0">
                  <a:pos x="245" y="413"/>
                </a:cxn>
                <a:cxn ang="0">
                  <a:pos x="247" y="394"/>
                </a:cxn>
                <a:cxn ang="0">
                  <a:pos x="220" y="375"/>
                </a:cxn>
                <a:cxn ang="0">
                  <a:pos x="194" y="346"/>
                </a:cxn>
                <a:cxn ang="0">
                  <a:pos x="148" y="354"/>
                </a:cxn>
                <a:cxn ang="0">
                  <a:pos x="126" y="365"/>
                </a:cxn>
                <a:cxn ang="0">
                  <a:pos x="78" y="365"/>
                </a:cxn>
                <a:cxn ang="0">
                  <a:pos x="22" y="312"/>
                </a:cxn>
                <a:cxn ang="0">
                  <a:pos x="11" y="295"/>
                </a:cxn>
                <a:cxn ang="0">
                  <a:pos x="0" y="264"/>
                </a:cxn>
                <a:cxn ang="0">
                  <a:pos x="24" y="213"/>
                </a:cxn>
                <a:cxn ang="0">
                  <a:pos x="32" y="181"/>
                </a:cxn>
                <a:cxn ang="0">
                  <a:pos x="51" y="143"/>
                </a:cxn>
                <a:cxn ang="0">
                  <a:pos x="81" y="116"/>
                </a:cxn>
                <a:cxn ang="0">
                  <a:pos x="167" y="67"/>
                </a:cxn>
                <a:cxn ang="0">
                  <a:pos x="220" y="30"/>
                </a:cxn>
                <a:cxn ang="0">
                  <a:pos x="258" y="6"/>
                </a:cxn>
                <a:cxn ang="0">
                  <a:pos x="363" y="2"/>
                </a:cxn>
                <a:cxn ang="0">
                  <a:pos x="398" y="0"/>
                </a:cxn>
                <a:cxn ang="0">
                  <a:pos x="384" y="34"/>
                </a:cxn>
                <a:cxn ang="0">
                  <a:pos x="443" y="84"/>
                </a:cxn>
                <a:cxn ang="0">
                  <a:pos x="497" y="74"/>
                </a:cxn>
                <a:cxn ang="0">
                  <a:pos x="529" y="82"/>
                </a:cxn>
                <a:cxn ang="0">
                  <a:pos x="559" y="97"/>
                </a:cxn>
                <a:cxn ang="0">
                  <a:pos x="572" y="188"/>
                </a:cxn>
                <a:cxn ang="0">
                  <a:pos x="572" y="240"/>
                </a:cxn>
                <a:cxn ang="0">
                  <a:pos x="599" y="283"/>
                </a:cxn>
                <a:cxn ang="0">
                  <a:pos x="645" y="300"/>
                </a:cxn>
                <a:cxn ang="0">
                  <a:pos x="680" y="295"/>
                </a:cxn>
                <a:cxn ang="0">
                  <a:pos x="664" y="340"/>
                </a:cxn>
                <a:cxn ang="0">
                  <a:pos x="599" y="407"/>
                </a:cxn>
                <a:cxn ang="0">
                  <a:pos x="548" y="485"/>
                </a:cxn>
                <a:cxn ang="0">
                  <a:pos x="556" y="508"/>
                </a:cxn>
                <a:cxn ang="0">
                  <a:pos x="435" y="556"/>
                </a:cxn>
              </a:cxnLst>
              <a:rect l="0" t="0" r="r" b="b"/>
              <a:pathLst>
                <a:path w="682" h="557">
                  <a:moveTo>
                    <a:pt x="435" y="556"/>
                  </a:moveTo>
                  <a:lnTo>
                    <a:pt x="481" y="464"/>
                  </a:lnTo>
                  <a:lnTo>
                    <a:pt x="473" y="449"/>
                  </a:lnTo>
                  <a:lnTo>
                    <a:pt x="486" y="451"/>
                  </a:lnTo>
                  <a:lnTo>
                    <a:pt x="495" y="441"/>
                  </a:lnTo>
                  <a:lnTo>
                    <a:pt x="500" y="413"/>
                  </a:lnTo>
                  <a:lnTo>
                    <a:pt x="500" y="371"/>
                  </a:lnTo>
                  <a:lnTo>
                    <a:pt x="309" y="287"/>
                  </a:lnTo>
                  <a:lnTo>
                    <a:pt x="296" y="308"/>
                  </a:lnTo>
                  <a:lnTo>
                    <a:pt x="282" y="346"/>
                  </a:lnTo>
                  <a:lnTo>
                    <a:pt x="396" y="557"/>
                  </a:lnTo>
                  <a:lnTo>
                    <a:pt x="303" y="556"/>
                  </a:lnTo>
                  <a:lnTo>
                    <a:pt x="304" y="536"/>
                  </a:lnTo>
                  <a:cubicBezTo>
                    <a:pt x="284" y="520"/>
                    <a:pt x="296" y="510"/>
                    <a:pt x="282" y="494"/>
                  </a:cubicBezTo>
                  <a:cubicBezTo>
                    <a:pt x="276" y="475"/>
                    <a:pt x="267" y="468"/>
                    <a:pt x="253" y="451"/>
                  </a:cubicBezTo>
                  <a:cubicBezTo>
                    <a:pt x="249" y="447"/>
                    <a:pt x="245" y="443"/>
                    <a:pt x="242" y="439"/>
                  </a:cubicBezTo>
                  <a:lnTo>
                    <a:pt x="237" y="432"/>
                  </a:lnTo>
                  <a:cubicBezTo>
                    <a:pt x="237" y="432"/>
                    <a:pt x="245" y="413"/>
                    <a:pt x="245" y="413"/>
                  </a:cubicBezTo>
                  <a:cubicBezTo>
                    <a:pt x="247" y="409"/>
                    <a:pt x="250" y="401"/>
                    <a:pt x="250" y="401"/>
                  </a:cubicBezTo>
                  <a:cubicBezTo>
                    <a:pt x="249" y="399"/>
                    <a:pt x="247" y="397"/>
                    <a:pt x="247" y="394"/>
                  </a:cubicBezTo>
                  <a:cubicBezTo>
                    <a:pt x="248" y="390"/>
                    <a:pt x="253" y="382"/>
                    <a:pt x="253" y="382"/>
                  </a:cubicBezTo>
                  <a:cubicBezTo>
                    <a:pt x="243" y="370"/>
                    <a:pt x="237" y="371"/>
                    <a:pt x="220" y="375"/>
                  </a:cubicBezTo>
                  <a:cubicBezTo>
                    <a:pt x="217" y="371"/>
                    <a:pt x="210" y="369"/>
                    <a:pt x="207" y="365"/>
                  </a:cubicBezTo>
                  <a:cubicBezTo>
                    <a:pt x="185" y="337"/>
                    <a:pt x="216" y="363"/>
                    <a:pt x="194" y="346"/>
                  </a:cubicBezTo>
                  <a:cubicBezTo>
                    <a:pt x="167" y="349"/>
                    <a:pt x="179" y="346"/>
                    <a:pt x="156" y="352"/>
                  </a:cubicBezTo>
                  <a:cubicBezTo>
                    <a:pt x="153" y="353"/>
                    <a:pt x="148" y="354"/>
                    <a:pt x="148" y="354"/>
                  </a:cubicBezTo>
                  <a:cubicBezTo>
                    <a:pt x="146" y="356"/>
                    <a:pt x="145" y="359"/>
                    <a:pt x="142" y="361"/>
                  </a:cubicBezTo>
                  <a:cubicBezTo>
                    <a:pt x="138" y="363"/>
                    <a:pt x="126" y="365"/>
                    <a:pt x="126" y="365"/>
                  </a:cubicBezTo>
                  <a:cubicBezTo>
                    <a:pt x="105" y="354"/>
                    <a:pt x="116" y="355"/>
                    <a:pt x="94" y="361"/>
                  </a:cubicBezTo>
                  <a:cubicBezTo>
                    <a:pt x="89" y="362"/>
                    <a:pt x="78" y="365"/>
                    <a:pt x="78" y="365"/>
                  </a:cubicBezTo>
                  <a:cubicBezTo>
                    <a:pt x="62" y="383"/>
                    <a:pt x="46" y="346"/>
                    <a:pt x="35" y="337"/>
                  </a:cubicBezTo>
                  <a:cubicBezTo>
                    <a:pt x="32" y="330"/>
                    <a:pt x="24" y="320"/>
                    <a:pt x="22" y="312"/>
                  </a:cubicBezTo>
                  <a:cubicBezTo>
                    <a:pt x="20" y="308"/>
                    <a:pt x="22" y="303"/>
                    <a:pt x="19" y="300"/>
                  </a:cubicBezTo>
                  <a:cubicBezTo>
                    <a:pt x="17" y="297"/>
                    <a:pt x="13" y="297"/>
                    <a:pt x="11" y="295"/>
                  </a:cubicBezTo>
                  <a:cubicBezTo>
                    <a:pt x="3" y="277"/>
                    <a:pt x="15" y="306"/>
                    <a:pt x="5" y="276"/>
                  </a:cubicBezTo>
                  <a:cubicBezTo>
                    <a:pt x="4" y="272"/>
                    <a:pt x="0" y="264"/>
                    <a:pt x="0" y="264"/>
                  </a:cubicBezTo>
                  <a:cubicBezTo>
                    <a:pt x="3" y="253"/>
                    <a:pt x="2" y="248"/>
                    <a:pt x="13" y="243"/>
                  </a:cubicBezTo>
                  <a:cubicBezTo>
                    <a:pt x="20" y="221"/>
                    <a:pt x="17" y="231"/>
                    <a:pt x="24" y="213"/>
                  </a:cubicBezTo>
                  <a:cubicBezTo>
                    <a:pt x="26" y="209"/>
                    <a:pt x="30" y="200"/>
                    <a:pt x="30" y="200"/>
                  </a:cubicBezTo>
                  <a:cubicBezTo>
                    <a:pt x="26" y="192"/>
                    <a:pt x="24" y="191"/>
                    <a:pt x="32" y="181"/>
                  </a:cubicBezTo>
                  <a:cubicBezTo>
                    <a:pt x="36" y="177"/>
                    <a:pt x="43" y="169"/>
                    <a:pt x="43" y="169"/>
                  </a:cubicBezTo>
                  <a:cubicBezTo>
                    <a:pt x="37" y="155"/>
                    <a:pt x="36" y="153"/>
                    <a:pt x="51" y="143"/>
                  </a:cubicBezTo>
                  <a:cubicBezTo>
                    <a:pt x="56" y="140"/>
                    <a:pt x="67" y="135"/>
                    <a:pt x="67" y="135"/>
                  </a:cubicBezTo>
                  <a:cubicBezTo>
                    <a:pt x="73" y="129"/>
                    <a:pt x="75" y="122"/>
                    <a:pt x="81" y="116"/>
                  </a:cubicBezTo>
                  <a:cubicBezTo>
                    <a:pt x="89" y="107"/>
                    <a:pt x="102" y="105"/>
                    <a:pt x="113" y="99"/>
                  </a:cubicBezTo>
                  <a:cubicBezTo>
                    <a:pt x="125" y="85"/>
                    <a:pt x="149" y="76"/>
                    <a:pt x="167" y="67"/>
                  </a:cubicBezTo>
                  <a:cubicBezTo>
                    <a:pt x="174" y="59"/>
                    <a:pt x="175" y="50"/>
                    <a:pt x="188" y="46"/>
                  </a:cubicBezTo>
                  <a:cubicBezTo>
                    <a:pt x="198" y="39"/>
                    <a:pt x="208" y="36"/>
                    <a:pt x="220" y="30"/>
                  </a:cubicBezTo>
                  <a:cubicBezTo>
                    <a:pt x="223" y="28"/>
                    <a:pt x="228" y="25"/>
                    <a:pt x="228" y="25"/>
                  </a:cubicBezTo>
                  <a:cubicBezTo>
                    <a:pt x="237" y="16"/>
                    <a:pt x="245" y="10"/>
                    <a:pt x="258" y="6"/>
                  </a:cubicBezTo>
                  <a:cubicBezTo>
                    <a:pt x="269" y="31"/>
                    <a:pt x="301" y="6"/>
                    <a:pt x="320" y="4"/>
                  </a:cubicBezTo>
                  <a:cubicBezTo>
                    <a:pt x="334" y="3"/>
                    <a:pt x="349" y="3"/>
                    <a:pt x="363" y="2"/>
                  </a:cubicBezTo>
                  <a:cubicBezTo>
                    <a:pt x="369" y="3"/>
                    <a:pt x="376" y="5"/>
                    <a:pt x="382" y="4"/>
                  </a:cubicBezTo>
                  <a:cubicBezTo>
                    <a:pt x="387" y="4"/>
                    <a:pt x="398" y="0"/>
                    <a:pt x="398" y="0"/>
                  </a:cubicBezTo>
                  <a:cubicBezTo>
                    <a:pt x="415" y="8"/>
                    <a:pt x="406" y="16"/>
                    <a:pt x="400" y="30"/>
                  </a:cubicBezTo>
                  <a:cubicBezTo>
                    <a:pt x="398" y="34"/>
                    <a:pt x="384" y="34"/>
                    <a:pt x="384" y="34"/>
                  </a:cubicBezTo>
                  <a:cubicBezTo>
                    <a:pt x="379" y="47"/>
                    <a:pt x="398" y="51"/>
                    <a:pt x="411" y="55"/>
                  </a:cubicBezTo>
                  <a:cubicBezTo>
                    <a:pt x="419" y="72"/>
                    <a:pt x="421" y="79"/>
                    <a:pt x="443" y="84"/>
                  </a:cubicBezTo>
                  <a:cubicBezTo>
                    <a:pt x="461" y="71"/>
                    <a:pt x="435" y="65"/>
                    <a:pt x="468" y="57"/>
                  </a:cubicBezTo>
                  <a:cubicBezTo>
                    <a:pt x="482" y="61"/>
                    <a:pt x="485" y="70"/>
                    <a:pt x="497" y="74"/>
                  </a:cubicBezTo>
                  <a:cubicBezTo>
                    <a:pt x="505" y="76"/>
                    <a:pt x="513" y="78"/>
                    <a:pt x="521" y="80"/>
                  </a:cubicBezTo>
                  <a:cubicBezTo>
                    <a:pt x="524" y="81"/>
                    <a:pt x="529" y="82"/>
                    <a:pt x="529" y="82"/>
                  </a:cubicBezTo>
                  <a:cubicBezTo>
                    <a:pt x="547" y="78"/>
                    <a:pt x="547" y="76"/>
                    <a:pt x="562" y="84"/>
                  </a:cubicBezTo>
                  <a:cubicBezTo>
                    <a:pt x="566" y="95"/>
                    <a:pt x="565" y="86"/>
                    <a:pt x="559" y="97"/>
                  </a:cubicBezTo>
                  <a:cubicBezTo>
                    <a:pt x="557" y="101"/>
                    <a:pt x="554" y="110"/>
                    <a:pt x="554" y="110"/>
                  </a:cubicBezTo>
                  <a:cubicBezTo>
                    <a:pt x="556" y="132"/>
                    <a:pt x="556" y="168"/>
                    <a:pt x="572" y="188"/>
                  </a:cubicBezTo>
                  <a:cubicBezTo>
                    <a:pt x="568" y="198"/>
                    <a:pt x="564" y="208"/>
                    <a:pt x="562" y="219"/>
                  </a:cubicBezTo>
                  <a:cubicBezTo>
                    <a:pt x="564" y="227"/>
                    <a:pt x="569" y="233"/>
                    <a:pt x="572" y="240"/>
                  </a:cubicBezTo>
                  <a:cubicBezTo>
                    <a:pt x="573" y="247"/>
                    <a:pt x="572" y="254"/>
                    <a:pt x="575" y="259"/>
                  </a:cubicBezTo>
                  <a:cubicBezTo>
                    <a:pt x="577" y="263"/>
                    <a:pt x="595" y="272"/>
                    <a:pt x="599" y="283"/>
                  </a:cubicBezTo>
                  <a:cubicBezTo>
                    <a:pt x="594" y="295"/>
                    <a:pt x="603" y="306"/>
                    <a:pt x="618" y="310"/>
                  </a:cubicBezTo>
                  <a:cubicBezTo>
                    <a:pt x="630" y="307"/>
                    <a:pt x="638" y="308"/>
                    <a:pt x="645" y="300"/>
                  </a:cubicBezTo>
                  <a:cubicBezTo>
                    <a:pt x="660" y="302"/>
                    <a:pt x="663" y="303"/>
                    <a:pt x="672" y="293"/>
                  </a:cubicBezTo>
                  <a:cubicBezTo>
                    <a:pt x="675" y="294"/>
                    <a:pt x="679" y="293"/>
                    <a:pt x="680" y="295"/>
                  </a:cubicBezTo>
                  <a:cubicBezTo>
                    <a:pt x="682" y="301"/>
                    <a:pt x="674" y="321"/>
                    <a:pt x="672" y="327"/>
                  </a:cubicBezTo>
                  <a:cubicBezTo>
                    <a:pt x="668" y="340"/>
                    <a:pt x="671" y="326"/>
                    <a:pt x="664" y="340"/>
                  </a:cubicBezTo>
                  <a:cubicBezTo>
                    <a:pt x="652" y="360"/>
                    <a:pt x="646" y="381"/>
                    <a:pt x="621" y="394"/>
                  </a:cubicBezTo>
                  <a:cubicBezTo>
                    <a:pt x="614" y="402"/>
                    <a:pt x="609" y="402"/>
                    <a:pt x="599" y="407"/>
                  </a:cubicBezTo>
                  <a:cubicBezTo>
                    <a:pt x="590" y="418"/>
                    <a:pt x="579" y="429"/>
                    <a:pt x="567" y="439"/>
                  </a:cubicBezTo>
                  <a:cubicBezTo>
                    <a:pt x="560" y="454"/>
                    <a:pt x="555" y="470"/>
                    <a:pt x="548" y="485"/>
                  </a:cubicBezTo>
                  <a:cubicBezTo>
                    <a:pt x="549" y="489"/>
                    <a:pt x="550" y="492"/>
                    <a:pt x="551" y="496"/>
                  </a:cubicBezTo>
                  <a:cubicBezTo>
                    <a:pt x="552" y="500"/>
                    <a:pt x="556" y="508"/>
                    <a:pt x="556" y="508"/>
                  </a:cubicBezTo>
                  <a:cubicBezTo>
                    <a:pt x="559" y="524"/>
                    <a:pt x="562" y="546"/>
                    <a:pt x="576" y="557"/>
                  </a:cubicBezTo>
                  <a:lnTo>
                    <a:pt x="435" y="55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4" name="Freeform 116"/>
            <p:cNvSpPr>
              <a:spLocks/>
            </p:cNvSpPr>
            <p:nvPr userDrawn="1"/>
          </p:nvSpPr>
          <p:spPr bwMode="ltGray">
            <a:xfrm>
              <a:off x="728" y="495"/>
              <a:ext cx="381" cy="540"/>
            </a:xfrm>
            <a:custGeom>
              <a:avLst/>
              <a:gdLst/>
              <a:ahLst/>
              <a:cxnLst>
                <a:cxn ang="0">
                  <a:pos x="243" y="347"/>
                </a:cxn>
                <a:cxn ang="0">
                  <a:pos x="233" y="301"/>
                </a:cxn>
                <a:cxn ang="0">
                  <a:pos x="217" y="288"/>
                </a:cxn>
                <a:cxn ang="0">
                  <a:pos x="215" y="269"/>
                </a:cxn>
                <a:cxn ang="0">
                  <a:pos x="209" y="254"/>
                </a:cxn>
                <a:cxn ang="0">
                  <a:pos x="209" y="229"/>
                </a:cxn>
                <a:cxn ang="0">
                  <a:pos x="207" y="214"/>
                </a:cxn>
                <a:cxn ang="0">
                  <a:pos x="228" y="202"/>
                </a:cxn>
                <a:cxn ang="0">
                  <a:pos x="257" y="197"/>
                </a:cxn>
                <a:cxn ang="0">
                  <a:pos x="257" y="136"/>
                </a:cxn>
                <a:cxn ang="0">
                  <a:pos x="54" y="96"/>
                </a:cxn>
                <a:cxn ang="0">
                  <a:pos x="32" y="98"/>
                </a:cxn>
                <a:cxn ang="0">
                  <a:pos x="16" y="102"/>
                </a:cxn>
                <a:cxn ang="0">
                  <a:pos x="0" y="149"/>
                </a:cxn>
                <a:cxn ang="0">
                  <a:pos x="93" y="346"/>
                </a:cxn>
                <a:cxn ang="0">
                  <a:pos x="243" y="347"/>
                </a:cxn>
              </a:cxnLst>
              <a:rect l="0" t="0" r="r" b="b"/>
              <a:pathLst>
                <a:path w="257" h="347">
                  <a:moveTo>
                    <a:pt x="243" y="347"/>
                  </a:moveTo>
                  <a:lnTo>
                    <a:pt x="233" y="301"/>
                  </a:lnTo>
                  <a:lnTo>
                    <a:pt x="217" y="288"/>
                  </a:lnTo>
                  <a:lnTo>
                    <a:pt x="215" y="269"/>
                  </a:lnTo>
                  <a:lnTo>
                    <a:pt x="209" y="254"/>
                  </a:lnTo>
                  <a:lnTo>
                    <a:pt x="209" y="229"/>
                  </a:lnTo>
                  <a:lnTo>
                    <a:pt x="207" y="214"/>
                  </a:lnTo>
                  <a:lnTo>
                    <a:pt x="228" y="202"/>
                  </a:lnTo>
                  <a:lnTo>
                    <a:pt x="257" y="197"/>
                  </a:lnTo>
                  <a:lnTo>
                    <a:pt x="257" y="136"/>
                  </a:lnTo>
                  <a:cubicBezTo>
                    <a:pt x="209" y="119"/>
                    <a:pt x="13" y="0"/>
                    <a:pt x="54" y="96"/>
                  </a:cubicBezTo>
                  <a:cubicBezTo>
                    <a:pt x="36" y="106"/>
                    <a:pt x="57" y="97"/>
                    <a:pt x="32" y="98"/>
                  </a:cubicBezTo>
                  <a:cubicBezTo>
                    <a:pt x="27" y="99"/>
                    <a:pt x="16" y="102"/>
                    <a:pt x="16" y="102"/>
                  </a:cubicBezTo>
                  <a:lnTo>
                    <a:pt x="0" y="149"/>
                  </a:lnTo>
                  <a:lnTo>
                    <a:pt x="93" y="346"/>
                  </a:lnTo>
                  <a:lnTo>
                    <a:pt x="243" y="347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5" name="Freeform 117"/>
            <p:cNvSpPr>
              <a:spLocks/>
            </p:cNvSpPr>
            <p:nvPr userDrawn="1"/>
          </p:nvSpPr>
          <p:spPr bwMode="ltGray">
            <a:xfrm>
              <a:off x="1400" y="895"/>
              <a:ext cx="16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9" y="21"/>
                </a:cxn>
                <a:cxn ang="0">
                  <a:pos x="7" y="25"/>
                </a:cxn>
              </a:cxnLst>
              <a:rect l="0" t="0" r="r" b="b"/>
              <a:pathLst>
                <a:path w="19" h="37">
                  <a:moveTo>
                    <a:pt x="7" y="25"/>
                  </a:moveTo>
                  <a:cubicBezTo>
                    <a:pt x="0" y="4"/>
                    <a:pt x="12" y="0"/>
                    <a:pt x="19" y="21"/>
                  </a:cubicBezTo>
                  <a:cubicBezTo>
                    <a:pt x="14" y="37"/>
                    <a:pt x="18" y="36"/>
                    <a:pt x="7" y="25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6" name="Freeform 118"/>
            <p:cNvSpPr>
              <a:spLocks/>
            </p:cNvSpPr>
            <p:nvPr userDrawn="1"/>
          </p:nvSpPr>
          <p:spPr bwMode="ltGray">
            <a:xfrm>
              <a:off x="1379" y="617"/>
              <a:ext cx="21" cy="17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6" y="0"/>
                </a:cxn>
                <a:cxn ang="0">
                  <a:pos x="20" y="12"/>
                </a:cxn>
                <a:cxn ang="0">
                  <a:pos x="8" y="20"/>
                </a:cxn>
                <a:cxn ang="0">
                  <a:pos x="12" y="12"/>
                </a:cxn>
              </a:cxnLst>
              <a:rect l="0" t="0" r="r" b="b"/>
              <a:pathLst>
                <a:path w="22" h="20">
                  <a:moveTo>
                    <a:pt x="12" y="12"/>
                  </a:moveTo>
                  <a:cubicBezTo>
                    <a:pt x="13" y="8"/>
                    <a:pt x="12" y="0"/>
                    <a:pt x="16" y="0"/>
                  </a:cubicBezTo>
                  <a:cubicBezTo>
                    <a:pt x="20" y="0"/>
                    <a:pt x="22" y="8"/>
                    <a:pt x="20" y="12"/>
                  </a:cubicBezTo>
                  <a:cubicBezTo>
                    <a:pt x="18" y="16"/>
                    <a:pt x="12" y="17"/>
                    <a:pt x="8" y="20"/>
                  </a:cubicBezTo>
                  <a:cubicBezTo>
                    <a:pt x="3" y="5"/>
                    <a:pt x="0" y="6"/>
                    <a:pt x="12" y="1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7" name="Freeform 119"/>
            <p:cNvSpPr>
              <a:spLocks/>
            </p:cNvSpPr>
            <p:nvPr userDrawn="1"/>
          </p:nvSpPr>
          <p:spPr bwMode="ltGray">
            <a:xfrm>
              <a:off x="453" y="275"/>
              <a:ext cx="58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32" y="6"/>
                </a:cxn>
                <a:cxn ang="0">
                  <a:pos x="36" y="30"/>
                </a:cxn>
                <a:cxn ang="0">
                  <a:pos x="24" y="18"/>
                </a:cxn>
              </a:cxnLst>
              <a:rect l="0" t="0" r="r" b="b"/>
              <a:pathLst>
                <a:path w="57" h="30">
                  <a:moveTo>
                    <a:pt x="24" y="18"/>
                  </a:moveTo>
                  <a:cubicBezTo>
                    <a:pt x="0" y="10"/>
                    <a:pt x="9" y="0"/>
                    <a:pt x="32" y="6"/>
                  </a:cubicBezTo>
                  <a:cubicBezTo>
                    <a:pt x="46" y="15"/>
                    <a:pt x="57" y="23"/>
                    <a:pt x="36" y="30"/>
                  </a:cubicBezTo>
                  <a:cubicBezTo>
                    <a:pt x="21" y="25"/>
                    <a:pt x="24" y="30"/>
                    <a:pt x="24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8" name="Freeform 120"/>
            <p:cNvSpPr>
              <a:spLocks/>
            </p:cNvSpPr>
            <p:nvPr userDrawn="1"/>
          </p:nvSpPr>
          <p:spPr bwMode="ltGray">
            <a:xfrm>
              <a:off x="1161" y="49"/>
              <a:ext cx="691" cy="570"/>
            </a:xfrm>
            <a:custGeom>
              <a:avLst/>
              <a:gdLst/>
              <a:ahLst/>
              <a:cxnLst>
                <a:cxn ang="0">
                  <a:pos x="473" y="464"/>
                </a:cxn>
                <a:cxn ang="0">
                  <a:pos x="393" y="452"/>
                </a:cxn>
                <a:cxn ang="0">
                  <a:pos x="325" y="412"/>
                </a:cxn>
                <a:cxn ang="0">
                  <a:pos x="265" y="400"/>
                </a:cxn>
                <a:cxn ang="0">
                  <a:pos x="237" y="416"/>
                </a:cxn>
                <a:cxn ang="0">
                  <a:pos x="261" y="428"/>
                </a:cxn>
                <a:cxn ang="0">
                  <a:pos x="293" y="468"/>
                </a:cxn>
                <a:cxn ang="0">
                  <a:pos x="321" y="476"/>
                </a:cxn>
                <a:cxn ang="0">
                  <a:pos x="333" y="536"/>
                </a:cxn>
                <a:cxn ang="0">
                  <a:pos x="313" y="552"/>
                </a:cxn>
                <a:cxn ang="0">
                  <a:pos x="261" y="616"/>
                </a:cxn>
                <a:cxn ang="0">
                  <a:pos x="225" y="628"/>
                </a:cxn>
                <a:cxn ang="0">
                  <a:pos x="97" y="696"/>
                </a:cxn>
                <a:cxn ang="0">
                  <a:pos x="77" y="616"/>
                </a:cxn>
                <a:cxn ang="0">
                  <a:pos x="45" y="524"/>
                </a:cxn>
                <a:cxn ang="0">
                  <a:pos x="33" y="448"/>
                </a:cxn>
                <a:cxn ang="0">
                  <a:pos x="53" y="344"/>
                </a:cxn>
                <a:cxn ang="0">
                  <a:pos x="17" y="392"/>
                </a:cxn>
                <a:cxn ang="0">
                  <a:pos x="81" y="280"/>
                </a:cxn>
                <a:cxn ang="0">
                  <a:pos x="113" y="204"/>
                </a:cxn>
                <a:cxn ang="0">
                  <a:pos x="37" y="204"/>
                </a:cxn>
                <a:cxn ang="0">
                  <a:pos x="1" y="196"/>
                </a:cxn>
                <a:cxn ang="0">
                  <a:pos x="25" y="140"/>
                </a:cxn>
                <a:cxn ang="0">
                  <a:pos x="97" y="112"/>
                </a:cxn>
                <a:cxn ang="0">
                  <a:pos x="221" y="124"/>
                </a:cxn>
                <a:cxn ang="0">
                  <a:pos x="229" y="64"/>
                </a:cxn>
                <a:cxn ang="0">
                  <a:pos x="261" y="0"/>
                </a:cxn>
                <a:cxn ang="0">
                  <a:pos x="357" y="44"/>
                </a:cxn>
                <a:cxn ang="0">
                  <a:pos x="329" y="88"/>
                </a:cxn>
                <a:cxn ang="0">
                  <a:pos x="301" y="176"/>
                </a:cxn>
                <a:cxn ang="0">
                  <a:pos x="361" y="192"/>
                </a:cxn>
                <a:cxn ang="0">
                  <a:pos x="373" y="136"/>
                </a:cxn>
                <a:cxn ang="0">
                  <a:pos x="417" y="92"/>
                </a:cxn>
                <a:cxn ang="0">
                  <a:pos x="497" y="88"/>
                </a:cxn>
                <a:cxn ang="0">
                  <a:pos x="529" y="52"/>
                </a:cxn>
                <a:cxn ang="0">
                  <a:pos x="541" y="460"/>
                </a:cxn>
              </a:cxnLst>
              <a:rect l="0" t="0" r="r" b="b"/>
              <a:pathLst>
                <a:path w="693" h="696">
                  <a:moveTo>
                    <a:pt x="541" y="460"/>
                  </a:moveTo>
                  <a:lnTo>
                    <a:pt x="473" y="464"/>
                  </a:lnTo>
                  <a:lnTo>
                    <a:pt x="441" y="452"/>
                  </a:lnTo>
                  <a:lnTo>
                    <a:pt x="393" y="452"/>
                  </a:lnTo>
                  <a:cubicBezTo>
                    <a:pt x="365" y="448"/>
                    <a:pt x="360" y="444"/>
                    <a:pt x="337" y="436"/>
                  </a:cubicBezTo>
                  <a:cubicBezTo>
                    <a:pt x="336" y="432"/>
                    <a:pt x="330" y="413"/>
                    <a:pt x="325" y="412"/>
                  </a:cubicBezTo>
                  <a:cubicBezTo>
                    <a:pt x="317" y="411"/>
                    <a:pt x="301" y="420"/>
                    <a:pt x="301" y="420"/>
                  </a:cubicBezTo>
                  <a:cubicBezTo>
                    <a:pt x="289" y="412"/>
                    <a:pt x="277" y="408"/>
                    <a:pt x="265" y="400"/>
                  </a:cubicBezTo>
                  <a:cubicBezTo>
                    <a:pt x="252" y="380"/>
                    <a:pt x="256" y="356"/>
                    <a:pt x="233" y="348"/>
                  </a:cubicBezTo>
                  <a:cubicBezTo>
                    <a:pt x="217" y="372"/>
                    <a:pt x="221" y="392"/>
                    <a:pt x="237" y="416"/>
                  </a:cubicBezTo>
                  <a:cubicBezTo>
                    <a:pt x="234" y="428"/>
                    <a:pt x="228" y="445"/>
                    <a:pt x="237" y="444"/>
                  </a:cubicBezTo>
                  <a:cubicBezTo>
                    <a:pt x="247" y="443"/>
                    <a:pt x="261" y="428"/>
                    <a:pt x="261" y="428"/>
                  </a:cubicBezTo>
                  <a:cubicBezTo>
                    <a:pt x="258" y="450"/>
                    <a:pt x="243" y="475"/>
                    <a:pt x="269" y="484"/>
                  </a:cubicBezTo>
                  <a:cubicBezTo>
                    <a:pt x="277" y="479"/>
                    <a:pt x="288" y="476"/>
                    <a:pt x="293" y="468"/>
                  </a:cubicBezTo>
                  <a:cubicBezTo>
                    <a:pt x="302" y="454"/>
                    <a:pt x="303" y="446"/>
                    <a:pt x="317" y="436"/>
                  </a:cubicBezTo>
                  <a:cubicBezTo>
                    <a:pt x="315" y="448"/>
                    <a:pt x="306" y="467"/>
                    <a:pt x="321" y="476"/>
                  </a:cubicBezTo>
                  <a:cubicBezTo>
                    <a:pt x="328" y="480"/>
                    <a:pt x="345" y="484"/>
                    <a:pt x="345" y="484"/>
                  </a:cubicBezTo>
                  <a:cubicBezTo>
                    <a:pt x="382" y="472"/>
                    <a:pt x="347" y="527"/>
                    <a:pt x="333" y="536"/>
                  </a:cubicBezTo>
                  <a:cubicBezTo>
                    <a:pt x="330" y="540"/>
                    <a:pt x="329" y="545"/>
                    <a:pt x="325" y="548"/>
                  </a:cubicBezTo>
                  <a:cubicBezTo>
                    <a:pt x="322" y="551"/>
                    <a:pt x="316" y="549"/>
                    <a:pt x="313" y="552"/>
                  </a:cubicBezTo>
                  <a:cubicBezTo>
                    <a:pt x="300" y="565"/>
                    <a:pt x="320" y="575"/>
                    <a:pt x="293" y="584"/>
                  </a:cubicBezTo>
                  <a:cubicBezTo>
                    <a:pt x="286" y="595"/>
                    <a:pt x="272" y="610"/>
                    <a:pt x="261" y="616"/>
                  </a:cubicBezTo>
                  <a:cubicBezTo>
                    <a:pt x="254" y="620"/>
                    <a:pt x="245" y="621"/>
                    <a:pt x="237" y="624"/>
                  </a:cubicBezTo>
                  <a:cubicBezTo>
                    <a:pt x="233" y="625"/>
                    <a:pt x="225" y="628"/>
                    <a:pt x="225" y="628"/>
                  </a:cubicBezTo>
                  <a:cubicBezTo>
                    <a:pt x="215" y="659"/>
                    <a:pt x="212" y="652"/>
                    <a:pt x="173" y="656"/>
                  </a:cubicBezTo>
                  <a:cubicBezTo>
                    <a:pt x="140" y="667"/>
                    <a:pt x="132" y="687"/>
                    <a:pt x="97" y="696"/>
                  </a:cubicBezTo>
                  <a:cubicBezTo>
                    <a:pt x="77" y="691"/>
                    <a:pt x="75" y="687"/>
                    <a:pt x="81" y="668"/>
                  </a:cubicBezTo>
                  <a:cubicBezTo>
                    <a:pt x="77" y="646"/>
                    <a:pt x="72" y="639"/>
                    <a:pt x="77" y="616"/>
                  </a:cubicBezTo>
                  <a:cubicBezTo>
                    <a:pt x="73" y="598"/>
                    <a:pt x="71" y="587"/>
                    <a:pt x="61" y="572"/>
                  </a:cubicBezTo>
                  <a:cubicBezTo>
                    <a:pt x="58" y="551"/>
                    <a:pt x="51" y="543"/>
                    <a:pt x="45" y="524"/>
                  </a:cubicBezTo>
                  <a:cubicBezTo>
                    <a:pt x="52" y="502"/>
                    <a:pt x="58" y="496"/>
                    <a:pt x="49" y="472"/>
                  </a:cubicBezTo>
                  <a:cubicBezTo>
                    <a:pt x="46" y="463"/>
                    <a:pt x="33" y="448"/>
                    <a:pt x="33" y="448"/>
                  </a:cubicBezTo>
                  <a:cubicBezTo>
                    <a:pt x="42" y="422"/>
                    <a:pt x="42" y="408"/>
                    <a:pt x="33" y="380"/>
                  </a:cubicBezTo>
                  <a:cubicBezTo>
                    <a:pt x="49" y="369"/>
                    <a:pt x="48" y="362"/>
                    <a:pt x="53" y="344"/>
                  </a:cubicBezTo>
                  <a:cubicBezTo>
                    <a:pt x="47" y="327"/>
                    <a:pt x="49" y="308"/>
                    <a:pt x="33" y="332"/>
                  </a:cubicBezTo>
                  <a:cubicBezTo>
                    <a:pt x="40" y="353"/>
                    <a:pt x="29" y="374"/>
                    <a:pt x="17" y="392"/>
                  </a:cubicBezTo>
                  <a:cubicBezTo>
                    <a:pt x="6" y="360"/>
                    <a:pt x="10" y="340"/>
                    <a:pt x="13" y="304"/>
                  </a:cubicBezTo>
                  <a:cubicBezTo>
                    <a:pt x="44" y="314"/>
                    <a:pt x="54" y="289"/>
                    <a:pt x="81" y="280"/>
                  </a:cubicBezTo>
                  <a:cubicBezTo>
                    <a:pt x="94" y="261"/>
                    <a:pt x="85" y="242"/>
                    <a:pt x="105" y="228"/>
                  </a:cubicBezTo>
                  <a:cubicBezTo>
                    <a:pt x="108" y="220"/>
                    <a:pt x="110" y="212"/>
                    <a:pt x="113" y="204"/>
                  </a:cubicBezTo>
                  <a:cubicBezTo>
                    <a:pt x="116" y="196"/>
                    <a:pt x="89" y="196"/>
                    <a:pt x="89" y="196"/>
                  </a:cubicBezTo>
                  <a:cubicBezTo>
                    <a:pt x="81" y="221"/>
                    <a:pt x="58" y="211"/>
                    <a:pt x="37" y="204"/>
                  </a:cubicBezTo>
                  <a:cubicBezTo>
                    <a:pt x="33" y="207"/>
                    <a:pt x="30" y="213"/>
                    <a:pt x="25" y="212"/>
                  </a:cubicBezTo>
                  <a:cubicBezTo>
                    <a:pt x="16" y="210"/>
                    <a:pt x="1" y="196"/>
                    <a:pt x="1" y="196"/>
                  </a:cubicBezTo>
                  <a:cubicBezTo>
                    <a:pt x="4" y="186"/>
                    <a:pt x="4" y="174"/>
                    <a:pt x="9" y="164"/>
                  </a:cubicBezTo>
                  <a:cubicBezTo>
                    <a:pt x="13" y="155"/>
                    <a:pt x="25" y="140"/>
                    <a:pt x="25" y="140"/>
                  </a:cubicBezTo>
                  <a:cubicBezTo>
                    <a:pt x="0" y="132"/>
                    <a:pt x="25" y="128"/>
                    <a:pt x="37" y="124"/>
                  </a:cubicBezTo>
                  <a:cubicBezTo>
                    <a:pt x="58" y="131"/>
                    <a:pt x="75" y="116"/>
                    <a:pt x="97" y="112"/>
                  </a:cubicBezTo>
                  <a:cubicBezTo>
                    <a:pt x="135" y="87"/>
                    <a:pt x="159" y="122"/>
                    <a:pt x="197" y="132"/>
                  </a:cubicBezTo>
                  <a:cubicBezTo>
                    <a:pt x="205" y="129"/>
                    <a:pt x="213" y="127"/>
                    <a:pt x="221" y="124"/>
                  </a:cubicBezTo>
                  <a:cubicBezTo>
                    <a:pt x="225" y="123"/>
                    <a:pt x="226" y="147"/>
                    <a:pt x="233" y="120"/>
                  </a:cubicBezTo>
                  <a:lnTo>
                    <a:pt x="229" y="64"/>
                  </a:lnTo>
                  <a:lnTo>
                    <a:pt x="209" y="40"/>
                  </a:lnTo>
                  <a:cubicBezTo>
                    <a:pt x="243" y="21"/>
                    <a:pt x="240" y="21"/>
                    <a:pt x="261" y="0"/>
                  </a:cubicBezTo>
                  <a:cubicBezTo>
                    <a:pt x="297" y="16"/>
                    <a:pt x="333" y="32"/>
                    <a:pt x="369" y="48"/>
                  </a:cubicBezTo>
                  <a:cubicBezTo>
                    <a:pt x="373" y="50"/>
                    <a:pt x="361" y="44"/>
                    <a:pt x="357" y="44"/>
                  </a:cubicBezTo>
                  <a:cubicBezTo>
                    <a:pt x="349" y="45"/>
                    <a:pt x="333" y="52"/>
                    <a:pt x="333" y="52"/>
                  </a:cubicBezTo>
                  <a:cubicBezTo>
                    <a:pt x="322" y="68"/>
                    <a:pt x="318" y="71"/>
                    <a:pt x="329" y="88"/>
                  </a:cubicBezTo>
                  <a:cubicBezTo>
                    <a:pt x="308" y="119"/>
                    <a:pt x="323" y="118"/>
                    <a:pt x="333" y="148"/>
                  </a:cubicBezTo>
                  <a:cubicBezTo>
                    <a:pt x="320" y="157"/>
                    <a:pt x="314" y="167"/>
                    <a:pt x="301" y="176"/>
                  </a:cubicBezTo>
                  <a:cubicBezTo>
                    <a:pt x="306" y="213"/>
                    <a:pt x="303" y="213"/>
                    <a:pt x="337" y="220"/>
                  </a:cubicBezTo>
                  <a:cubicBezTo>
                    <a:pt x="358" y="216"/>
                    <a:pt x="368" y="214"/>
                    <a:pt x="361" y="192"/>
                  </a:cubicBezTo>
                  <a:cubicBezTo>
                    <a:pt x="362" y="177"/>
                    <a:pt x="362" y="162"/>
                    <a:pt x="365" y="148"/>
                  </a:cubicBezTo>
                  <a:cubicBezTo>
                    <a:pt x="366" y="143"/>
                    <a:pt x="369" y="133"/>
                    <a:pt x="373" y="136"/>
                  </a:cubicBezTo>
                  <a:cubicBezTo>
                    <a:pt x="379" y="140"/>
                    <a:pt x="376" y="149"/>
                    <a:pt x="377" y="156"/>
                  </a:cubicBezTo>
                  <a:cubicBezTo>
                    <a:pt x="404" y="147"/>
                    <a:pt x="409" y="116"/>
                    <a:pt x="417" y="92"/>
                  </a:cubicBezTo>
                  <a:cubicBezTo>
                    <a:pt x="422" y="76"/>
                    <a:pt x="453" y="74"/>
                    <a:pt x="465" y="72"/>
                  </a:cubicBezTo>
                  <a:cubicBezTo>
                    <a:pt x="472" y="92"/>
                    <a:pt x="477" y="93"/>
                    <a:pt x="497" y="88"/>
                  </a:cubicBezTo>
                  <a:cubicBezTo>
                    <a:pt x="512" y="78"/>
                    <a:pt x="515" y="74"/>
                    <a:pt x="509" y="56"/>
                  </a:cubicBezTo>
                  <a:cubicBezTo>
                    <a:pt x="523" y="46"/>
                    <a:pt x="517" y="46"/>
                    <a:pt x="529" y="52"/>
                  </a:cubicBezTo>
                  <a:lnTo>
                    <a:pt x="693" y="72"/>
                  </a:lnTo>
                  <a:lnTo>
                    <a:pt x="541" y="46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89" name="Freeform 121"/>
            <p:cNvSpPr>
              <a:spLocks/>
            </p:cNvSpPr>
            <p:nvPr userDrawn="1"/>
          </p:nvSpPr>
          <p:spPr bwMode="ltGray">
            <a:xfrm>
              <a:off x="690" y="6"/>
              <a:ext cx="1386" cy="232"/>
            </a:xfrm>
            <a:custGeom>
              <a:avLst/>
              <a:gdLst/>
              <a:ahLst/>
              <a:cxnLst>
                <a:cxn ang="0">
                  <a:pos x="825" y="0"/>
                </a:cxn>
                <a:cxn ang="0">
                  <a:pos x="143" y="29"/>
                </a:cxn>
                <a:cxn ang="0">
                  <a:pos x="91" y="42"/>
                </a:cxn>
                <a:cxn ang="0">
                  <a:pos x="62" y="42"/>
                </a:cxn>
                <a:cxn ang="0">
                  <a:pos x="22" y="77"/>
                </a:cxn>
                <a:cxn ang="0">
                  <a:pos x="0" y="105"/>
                </a:cxn>
                <a:cxn ang="0">
                  <a:pos x="59" y="115"/>
                </a:cxn>
                <a:cxn ang="0">
                  <a:pos x="97" y="96"/>
                </a:cxn>
                <a:cxn ang="0">
                  <a:pos x="108" y="84"/>
                </a:cxn>
                <a:cxn ang="0">
                  <a:pos x="167" y="52"/>
                </a:cxn>
                <a:cxn ang="0">
                  <a:pos x="215" y="46"/>
                </a:cxn>
                <a:cxn ang="0">
                  <a:pos x="237" y="94"/>
                </a:cxn>
                <a:cxn ang="0">
                  <a:pos x="188" y="109"/>
                </a:cxn>
                <a:cxn ang="0">
                  <a:pos x="231" y="113"/>
                </a:cxn>
                <a:cxn ang="0">
                  <a:pos x="250" y="90"/>
                </a:cxn>
                <a:cxn ang="0">
                  <a:pos x="266" y="92"/>
                </a:cxn>
                <a:cxn ang="0">
                  <a:pos x="253" y="54"/>
                </a:cxn>
                <a:cxn ang="0">
                  <a:pos x="266" y="44"/>
                </a:cxn>
                <a:cxn ang="0">
                  <a:pos x="277" y="88"/>
                </a:cxn>
                <a:cxn ang="0">
                  <a:pos x="266" y="113"/>
                </a:cxn>
                <a:cxn ang="0">
                  <a:pos x="296" y="130"/>
                </a:cxn>
                <a:cxn ang="0">
                  <a:pos x="299" y="92"/>
                </a:cxn>
                <a:cxn ang="0">
                  <a:pos x="331" y="103"/>
                </a:cxn>
                <a:cxn ang="0">
                  <a:pos x="382" y="73"/>
                </a:cxn>
                <a:cxn ang="0">
                  <a:pos x="409" y="50"/>
                </a:cxn>
                <a:cxn ang="0">
                  <a:pos x="439" y="56"/>
                </a:cxn>
                <a:cxn ang="0">
                  <a:pos x="455" y="50"/>
                </a:cxn>
                <a:cxn ang="0">
                  <a:pos x="431" y="44"/>
                </a:cxn>
                <a:cxn ang="0">
                  <a:pos x="474" y="35"/>
                </a:cxn>
                <a:cxn ang="0">
                  <a:pos x="544" y="54"/>
                </a:cxn>
                <a:cxn ang="0">
                  <a:pos x="581" y="42"/>
                </a:cxn>
                <a:cxn ang="0">
                  <a:pos x="584" y="63"/>
                </a:cxn>
                <a:cxn ang="0">
                  <a:pos x="568" y="101"/>
                </a:cxn>
                <a:cxn ang="0">
                  <a:pos x="611" y="88"/>
                </a:cxn>
                <a:cxn ang="0">
                  <a:pos x="624" y="80"/>
                </a:cxn>
                <a:cxn ang="0">
                  <a:pos x="648" y="61"/>
                </a:cxn>
                <a:cxn ang="0">
                  <a:pos x="794" y="84"/>
                </a:cxn>
              </a:cxnLst>
              <a:rect l="0" t="0" r="r" b="b"/>
              <a:pathLst>
                <a:path w="931" h="149">
                  <a:moveTo>
                    <a:pt x="794" y="84"/>
                  </a:moveTo>
                  <a:cubicBezTo>
                    <a:pt x="813" y="72"/>
                    <a:pt x="931" y="14"/>
                    <a:pt x="825" y="0"/>
                  </a:cubicBezTo>
                  <a:lnTo>
                    <a:pt x="159" y="0"/>
                  </a:lnTo>
                  <a:cubicBezTo>
                    <a:pt x="149" y="12"/>
                    <a:pt x="162" y="18"/>
                    <a:pt x="143" y="29"/>
                  </a:cubicBezTo>
                  <a:cubicBezTo>
                    <a:pt x="130" y="44"/>
                    <a:pt x="133" y="39"/>
                    <a:pt x="116" y="48"/>
                  </a:cubicBezTo>
                  <a:cubicBezTo>
                    <a:pt x="108" y="46"/>
                    <a:pt x="100" y="44"/>
                    <a:pt x="91" y="42"/>
                  </a:cubicBezTo>
                  <a:cubicBezTo>
                    <a:pt x="89" y="41"/>
                    <a:pt x="83" y="40"/>
                    <a:pt x="83" y="40"/>
                  </a:cubicBezTo>
                  <a:cubicBezTo>
                    <a:pt x="76" y="40"/>
                    <a:pt x="68" y="39"/>
                    <a:pt x="62" y="42"/>
                  </a:cubicBezTo>
                  <a:cubicBezTo>
                    <a:pt x="54" y="45"/>
                    <a:pt x="46" y="61"/>
                    <a:pt x="38" y="67"/>
                  </a:cubicBezTo>
                  <a:cubicBezTo>
                    <a:pt x="32" y="71"/>
                    <a:pt x="27" y="74"/>
                    <a:pt x="22" y="77"/>
                  </a:cubicBezTo>
                  <a:cubicBezTo>
                    <a:pt x="16" y="81"/>
                    <a:pt x="5" y="86"/>
                    <a:pt x="5" y="86"/>
                  </a:cubicBezTo>
                  <a:cubicBezTo>
                    <a:pt x="9" y="95"/>
                    <a:pt x="7" y="97"/>
                    <a:pt x="0" y="105"/>
                  </a:cubicBezTo>
                  <a:cubicBezTo>
                    <a:pt x="17" y="107"/>
                    <a:pt x="22" y="107"/>
                    <a:pt x="16" y="120"/>
                  </a:cubicBezTo>
                  <a:cubicBezTo>
                    <a:pt x="27" y="122"/>
                    <a:pt x="48" y="116"/>
                    <a:pt x="59" y="115"/>
                  </a:cubicBezTo>
                  <a:cubicBezTo>
                    <a:pt x="71" y="112"/>
                    <a:pt x="73" y="117"/>
                    <a:pt x="83" y="111"/>
                  </a:cubicBezTo>
                  <a:cubicBezTo>
                    <a:pt x="89" y="96"/>
                    <a:pt x="83" y="100"/>
                    <a:pt x="97" y="96"/>
                  </a:cubicBezTo>
                  <a:cubicBezTo>
                    <a:pt x="100" y="94"/>
                    <a:pt x="103" y="93"/>
                    <a:pt x="105" y="90"/>
                  </a:cubicBezTo>
                  <a:cubicBezTo>
                    <a:pt x="106" y="88"/>
                    <a:pt x="106" y="85"/>
                    <a:pt x="108" y="84"/>
                  </a:cubicBezTo>
                  <a:cubicBezTo>
                    <a:pt x="112" y="80"/>
                    <a:pt x="140" y="69"/>
                    <a:pt x="148" y="67"/>
                  </a:cubicBezTo>
                  <a:cubicBezTo>
                    <a:pt x="160" y="52"/>
                    <a:pt x="153" y="56"/>
                    <a:pt x="167" y="52"/>
                  </a:cubicBezTo>
                  <a:cubicBezTo>
                    <a:pt x="178" y="55"/>
                    <a:pt x="179" y="62"/>
                    <a:pt x="191" y="58"/>
                  </a:cubicBezTo>
                  <a:cubicBezTo>
                    <a:pt x="199" y="52"/>
                    <a:pt x="206" y="51"/>
                    <a:pt x="215" y="46"/>
                  </a:cubicBezTo>
                  <a:cubicBezTo>
                    <a:pt x="226" y="58"/>
                    <a:pt x="217" y="46"/>
                    <a:pt x="223" y="69"/>
                  </a:cubicBezTo>
                  <a:cubicBezTo>
                    <a:pt x="226" y="79"/>
                    <a:pt x="233" y="85"/>
                    <a:pt x="237" y="94"/>
                  </a:cubicBezTo>
                  <a:cubicBezTo>
                    <a:pt x="227" y="100"/>
                    <a:pt x="229" y="104"/>
                    <a:pt x="218" y="107"/>
                  </a:cubicBezTo>
                  <a:cubicBezTo>
                    <a:pt x="207" y="120"/>
                    <a:pt x="203" y="113"/>
                    <a:pt x="188" y="109"/>
                  </a:cubicBezTo>
                  <a:cubicBezTo>
                    <a:pt x="191" y="117"/>
                    <a:pt x="200" y="127"/>
                    <a:pt x="210" y="132"/>
                  </a:cubicBezTo>
                  <a:cubicBezTo>
                    <a:pt x="218" y="114"/>
                    <a:pt x="211" y="122"/>
                    <a:pt x="231" y="113"/>
                  </a:cubicBezTo>
                  <a:cubicBezTo>
                    <a:pt x="237" y="111"/>
                    <a:pt x="248" y="105"/>
                    <a:pt x="248" y="105"/>
                  </a:cubicBezTo>
                  <a:cubicBezTo>
                    <a:pt x="248" y="100"/>
                    <a:pt x="246" y="94"/>
                    <a:pt x="250" y="90"/>
                  </a:cubicBezTo>
                  <a:cubicBezTo>
                    <a:pt x="253" y="88"/>
                    <a:pt x="254" y="96"/>
                    <a:pt x="258" y="96"/>
                  </a:cubicBezTo>
                  <a:cubicBezTo>
                    <a:pt x="262" y="97"/>
                    <a:pt x="264" y="94"/>
                    <a:pt x="266" y="92"/>
                  </a:cubicBezTo>
                  <a:cubicBezTo>
                    <a:pt x="262" y="82"/>
                    <a:pt x="252" y="77"/>
                    <a:pt x="248" y="67"/>
                  </a:cubicBezTo>
                  <a:cubicBezTo>
                    <a:pt x="250" y="63"/>
                    <a:pt x="255" y="58"/>
                    <a:pt x="253" y="54"/>
                  </a:cubicBezTo>
                  <a:cubicBezTo>
                    <a:pt x="251" y="50"/>
                    <a:pt x="248" y="42"/>
                    <a:pt x="248" y="42"/>
                  </a:cubicBezTo>
                  <a:cubicBezTo>
                    <a:pt x="256" y="32"/>
                    <a:pt x="259" y="35"/>
                    <a:pt x="266" y="44"/>
                  </a:cubicBezTo>
                  <a:cubicBezTo>
                    <a:pt x="270" y="56"/>
                    <a:pt x="276" y="61"/>
                    <a:pt x="285" y="71"/>
                  </a:cubicBezTo>
                  <a:cubicBezTo>
                    <a:pt x="281" y="81"/>
                    <a:pt x="289" y="82"/>
                    <a:pt x="277" y="88"/>
                  </a:cubicBezTo>
                  <a:cubicBezTo>
                    <a:pt x="262" y="106"/>
                    <a:pt x="278" y="83"/>
                    <a:pt x="274" y="101"/>
                  </a:cubicBezTo>
                  <a:cubicBezTo>
                    <a:pt x="274" y="105"/>
                    <a:pt x="268" y="109"/>
                    <a:pt x="266" y="113"/>
                  </a:cubicBezTo>
                  <a:cubicBezTo>
                    <a:pt x="270" y="122"/>
                    <a:pt x="268" y="125"/>
                    <a:pt x="261" y="132"/>
                  </a:cubicBezTo>
                  <a:cubicBezTo>
                    <a:pt x="268" y="149"/>
                    <a:pt x="282" y="134"/>
                    <a:pt x="296" y="130"/>
                  </a:cubicBezTo>
                  <a:cubicBezTo>
                    <a:pt x="299" y="122"/>
                    <a:pt x="295" y="119"/>
                    <a:pt x="299" y="111"/>
                  </a:cubicBezTo>
                  <a:cubicBezTo>
                    <a:pt x="296" y="105"/>
                    <a:pt x="288" y="97"/>
                    <a:pt x="299" y="92"/>
                  </a:cubicBezTo>
                  <a:cubicBezTo>
                    <a:pt x="303" y="90"/>
                    <a:pt x="315" y="88"/>
                    <a:pt x="315" y="88"/>
                  </a:cubicBezTo>
                  <a:cubicBezTo>
                    <a:pt x="326" y="91"/>
                    <a:pt x="325" y="95"/>
                    <a:pt x="331" y="103"/>
                  </a:cubicBezTo>
                  <a:cubicBezTo>
                    <a:pt x="339" y="84"/>
                    <a:pt x="331" y="90"/>
                    <a:pt x="361" y="92"/>
                  </a:cubicBezTo>
                  <a:cubicBezTo>
                    <a:pt x="355" y="76"/>
                    <a:pt x="365" y="76"/>
                    <a:pt x="382" y="73"/>
                  </a:cubicBezTo>
                  <a:cubicBezTo>
                    <a:pt x="383" y="71"/>
                    <a:pt x="387" y="57"/>
                    <a:pt x="393" y="54"/>
                  </a:cubicBezTo>
                  <a:cubicBezTo>
                    <a:pt x="398" y="52"/>
                    <a:pt x="409" y="50"/>
                    <a:pt x="409" y="50"/>
                  </a:cubicBezTo>
                  <a:cubicBezTo>
                    <a:pt x="430" y="54"/>
                    <a:pt x="413" y="58"/>
                    <a:pt x="431" y="63"/>
                  </a:cubicBezTo>
                  <a:cubicBezTo>
                    <a:pt x="433" y="61"/>
                    <a:pt x="435" y="57"/>
                    <a:pt x="439" y="56"/>
                  </a:cubicBezTo>
                  <a:cubicBezTo>
                    <a:pt x="445" y="55"/>
                    <a:pt x="452" y="61"/>
                    <a:pt x="457" y="58"/>
                  </a:cubicBezTo>
                  <a:cubicBezTo>
                    <a:pt x="461" y="57"/>
                    <a:pt x="457" y="52"/>
                    <a:pt x="455" y="50"/>
                  </a:cubicBezTo>
                  <a:cubicBezTo>
                    <a:pt x="451" y="47"/>
                    <a:pt x="444" y="47"/>
                    <a:pt x="439" y="46"/>
                  </a:cubicBezTo>
                  <a:cubicBezTo>
                    <a:pt x="436" y="45"/>
                    <a:pt x="431" y="44"/>
                    <a:pt x="431" y="44"/>
                  </a:cubicBezTo>
                  <a:cubicBezTo>
                    <a:pt x="440" y="38"/>
                    <a:pt x="443" y="36"/>
                    <a:pt x="455" y="40"/>
                  </a:cubicBezTo>
                  <a:cubicBezTo>
                    <a:pt x="461" y="38"/>
                    <a:pt x="467" y="35"/>
                    <a:pt x="474" y="35"/>
                  </a:cubicBezTo>
                  <a:cubicBezTo>
                    <a:pt x="483" y="36"/>
                    <a:pt x="511" y="43"/>
                    <a:pt x="519" y="46"/>
                  </a:cubicBezTo>
                  <a:cubicBezTo>
                    <a:pt x="527" y="49"/>
                    <a:pt x="544" y="54"/>
                    <a:pt x="544" y="54"/>
                  </a:cubicBezTo>
                  <a:cubicBezTo>
                    <a:pt x="548" y="54"/>
                    <a:pt x="560" y="52"/>
                    <a:pt x="565" y="50"/>
                  </a:cubicBezTo>
                  <a:cubicBezTo>
                    <a:pt x="570" y="47"/>
                    <a:pt x="581" y="42"/>
                    <a:pt x="581" y="42"/>
                  </a:cubicBezTo>
                  <a:cubicBezTo>
                    <a:pt x="585" y="42"/>
                    <a:pt x="598" y="44"/>
                    <a:pt x="600" y="48"/>
                  </a:cubicBezTo>
                  <a:cubicBezTo>
                    <a:pt x="603" y="55"/>
                    <a:pt x="589" y="61"/>
                    <a:pt x="584" y="63"/>
                  </a:cubicBezTo>
                  <a:cubicBezTo>
                    <a:pt x="576" y="69"/>
                    <a:pt x="568" y="69"/>
                    <a:pt x="565" y="77"/>
                  </a:cubicBezTo>
                  <a:cubicBezTo>
                    <a:pt x="568" y="86"/>
                    <a:pt x="564" y="92"/>
                    <a:pt x="568" y="101"/>
                  </a:cubicBezTo>
                  <a:cubicBezTo>
                    <a:pt x="574" y="93"/>
                    <a:pt x="577" y="91"/>
                    <a:pt x="589" y="94"/>
                  </a:cubicBezTo>
                  <a:cubicBezTo>
                    <a:pt x="595" y="108"/>
                    <a:pt x="602" y="93"/>
                    <a:pt x="611" y="88"/>
                  </a:cubicBezTo>
                  <a:cubicBezTo>
                    <a:pt x="613" y="86"/>
                    <a:pt x="613" y="83"/>
                    <a:pt x="616" y="82"/>
                  </a:cubicBezTo>
                  <a:cubicBezTo>
                    <a:pt x="618" y="80"/>
                    <a:pt x="622" y="81"/>
                    <a:pt x="624" y="80"/>
                  </a:cubicBezTo>
                  <a:cubicBezTo>
                    <a:pt x="626" y="78"/>
                    <a:pt x="626" y="75"/>
                    <a:pt x="627" y="73"/>
                  </a:cubicBezTo>
                  <a:cubicBezTo>
                    <a:pt x="632" y="65"/>
                    <a:pt x="638" y="63"/>
                    <a:pt x="648" y="61"/>
                  </a:cubicBezTo>
                  <a:cubicBezTo>
                    <a:pt x="664" y="62"/>
                    <a:pt x="684" y="69"/>
                    <a:pt x="700" y="69"/>
                  </a:cubicBezTo>
                  <a:lnTo>
                    <a:pt x="794" y="84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0" name="Freeform 122"/>
            <p:cNvSpPr>
              <a:spLocks/>
            </p:cNvSpPr>
            <p:nvPr userDrawn="1"/>
          </p:nvSpPr>
          <p:spPr bwMode="ltGray">
            <a:xfrm>
              <a:off x="971" y="91"/>
              <a:ext cx="30" cy="2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31" y="0"/>
                </a:cxn>
                <a:cxn ang="0">
                  <a:pos x="19" y="24"/>
                </a:cxn>
                <a:cxn ang="0">
                  <a:pos x="3" y="28"/>
                </a:cxn>
              </a:cxnLst>
              <a:rect l="0" t="0" r="r" b="b"/>
              <a:pathLst>
                <a:path w="31" h="30">
                  <a:moveTo>
                    <a:pt x="3" y="28"/>
                  </a:moveTo>
                  <a:cubicBezTo>
                    <a:pt x="8" y="8"/>
                    <a:pt x="12" y="6"/>
                    <a:pt x="31" y="0"/>
                  </a:cubicBezTo>
                  <a:cubicBezTo>
                    <a:pt x="29" y="5"/>
                    <a:pt x="25" y="22"/>
                    <a:pt x="19" y="24"/>
                  </a:cubicBezTo>
                  <a:cubicBezTo>
                    <a:pt x="0" y="30"/>
                    <a:pt x="3" y="9"/>
                    <a:pt x="3" y="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1" name="Freeform 123"/>
            <p:cNvSpPr>
              <a:spLocks/>
            </p:cNvSpPr>
            <p:nvPr userDrawn="1"/>
          </p:nvSpPr>
          <p:spPr bwMode="ltGray">
            <a:xfrm>
              <a:off x="935" y="125"/>
              <a:ext cx="45" cy="29"/>
            </a:xfrm>
            <a:custGeom>
              <a:avLst/>
              <a:gdLst/>
              <a:ahLst/>
              <a:cxnLst>
                <a:cxn ang="0">
                  <a:pos x="6" y="32"/>
                </a:cxn>
                <a:cxn ang="0">
                  <a:pos x="22" y="0"/>
                </a:cxn>
                <a:cxn ang="0">
                  <a:pos x="38" y="4"/>
                </a:cxn>
                <a:cxn ang="0">
                  <a:pos x="6" y="32"/>
                </a:cxn>
              </a:cxnLst>
              <a:rect l="0" t="0" r="r" b="b"/>
              <a:pathLst>
                <a:path w="44" h="32">
                  <a:moveTo>
                    <a:pt x="6" y="32"/>
                  </a:moveTo>
                  <a:cubicBezTo>
                    <a:pt x="0" y="14"/>
                    <a:pt x="7" y="10"/>
                    <a:pt x="22" y="0"/>
                  </a:cubicBezTo>
                  <a:cubicBezTo>
                    <a:pt x="27" y="1"/>
                    <a:pt x="35" y="0"/>
                    <a:pt x="38" y="4"/>
                  </a:cubicBezTo>
                  <a:cubicBezTo>
                    <a:pt x="44" y="13"/>
                    <a:pt x="16" y="32"/>
                    <a:pt x="6" y="3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2" name="Freeform 124"/>
            <p:cNvSpPr>
              <a:spLocks/>
            </p:cNvSpPr>
            <p:nvPr userDrawn="1"/>
          </p:nvSpPr>
          <p:spPr bwMode="ltGray">
            <a:xfrm>
              <a:off x="1081" y="226"/>
              <a:ext cx="75" cy="14"/>
            </a:xfrm>
            <a:custGeom>
              <a:avLst/>
              <a:gdLst/>
              <a:ahLst/>
              <a:cxnLst>
                <a:cxn ang="0">
                  <a:pos x="37" y="18"/>
                </a:cxn>
                <a:cxn ang="0">
                  <a:pos x="25" y="2"/>
                </a:cxn>
                <a:cxn ang="0">
                  <a:pos x="37" y="18"/>
                </a:cxn>
              </a:cxnLst>
              <a:rect l="0" t="0" r="r" b="b"/>
              <a:pathLst>
                <a:path w="76" h="18">
                  <a:moveTo>
                    <a:pt x="37" y="18"/>
                  </a:moveTo>
                  <a:cubicBezTo>
                    <a:pt x="25" y="14"/>
                    <a:pt x="0" y="10"/>
                    <a:pt x="25" y="2"/>
                  </a:cubicBezTo>
                  <a:cubicBezTo>
                    <a:pt x="76" y="9"/>
                    <a:pt x="46" y="0"/>
                    <a:pt x="37" y="1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3" name="Freeform 125"/>
            <p:cNvSpPr>
              <a:spLocks/>
            </p:cNvSpPr>
            <p:nvPr userDrawn="1"/>
          </p:nvSpPr>
          <p:spPr bwMode="ltGray">
            <a:xfrm>
              <a:off x="1210" y="223"/>
              <a:ext cx="39" cy="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9"/>
                </a:cxn>
                <a:cxn ang="0">
                  <a:pos x="0" y="21"/>
                </a:cxn>
              </a:cxnLst>
              <a:rect l="0" t="0" r="r" b="b"/>
              <a:pathLst>
                <a:path w="42" h="44">
                  <a:moveTo>
                    <a:pt x="0" y="21"/>
                  </a:moveTo>
                  <a:cubicBezTo>
                    <a:pt x="4" y="17"/>
                    <a:pt x="7" y="11"/>
                    <a:pt x="12" y="9"/>
                  </a:cubicBezTo>
                  <a:cubicBezTo>
                    <a:pt x="42" y="0"/>
                    <a:pt x="23" y="44"/>
                    <a:pt x="0" y="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365694" name="Freeform 126"/>
            <p:cNvSpPr>
              <a:spLocks/>
            </p:cNvSpPr>
            <p:nvPr userDrawn="1"/>
          </p:nvSpPr>
          <p:spPr bwMode="ltGray">
            <a:xfrm>
              <a:off x="865" y="123"/>
              <a:ext cx="34" cy="25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31" y="10"/>
                </a:cxn>
                <a:cxn ang="0">
                  <a:pos x="7" y="22"/>
                </a:cxn>
              </a:cxnLst>
              <a:rect l="0" t="0" r="r" b="b"/>
              <a:pathLst>
                <a:path w="31" h="30">
                  <a:moveTo>
                    <a:pt x="7" y="22"/>
                  </a:moveTo>
                  <a:cubicBezTo>
                    <a:pt x="0" y="0"/>
                    <a:pt x="15" y="6"/>
                    <a:pt x="31" y="10"/>
                  </a:cubicBezTo>
                  <a:cubicBezTo>
                    <a:pt x="14" y="16"/>
                    <a:pt x="15" y="30"/>
                    <a:pt x="7" y="22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59" name="Picture 12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300788"/>
            <a:ext cx="719138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28"/>
          <p:cNvPicPr>
            <a:picLocks noChangeAspect="1" noChangeArrowheads="1"/>
          </p:cNvPicPr>
          <p:nvPr userDrawn="1"/>
        </p:nvPicPr>
        <p:blipFill>
          <a:blip r:embed="rId15" cstate="print"/>
          <a:srcRect t="-10210" r="62796"/>
          <a:stretch>
            <a:fillRect/>
          </a:stretch>
        </p:blipFill>
        <p:spPr bwMode="auto">
          <a:xfrm>
            <a:off x="8594725" y="6275388"/>
            <a:ext cx="5492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2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23200" y="6319838"/>
            <a:ext cx="75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698" name="Rectangle 130"/>
          <p:cNvSpPr>
            <a:spLocks noChangeArrowheads="1"/>
          </p:cNvSpPr>
          <p:nvPr userDrawn="1"/>
        </p:nvSpPr>
        <p:spPr bwMode="auto">
          <a:xfrm>
            <a:off x="-36513" y="981075"/>
            <a:ext cx="9144001" cy="730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67000">
              <a:srgbClr val="2A3170"/>
            </a:gs>
            <a:gs pos="100000">
              <a:srgbClr val="595B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57750" y="0"/>
            <a:ext cx="4286250" cy="30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latin typeface="Calibri" pitchFamily="34" charset="0"/>
              </a:rPr>
              <a:t>GCM </a:t>
            </a:r>
            <a:r>
              <a:rPr lang="ja-JP" altLang="en-US" sz="1600" dirty="0" smtClean="0">
                <a:solidFill>
                  <a:prstClr val="white"/>
                </a:solidFill>
                <a:latin typeface="Calibri" pitchFamily="34" charset="0"/>
              </a:rPr>
              <a:t>検討会</a:t>
            </a:r>
            <a:r>
              <a:rPr lang="en-US" altLang="ja-JP" sz="1600" dirty="0" smtClean="0">
                <a:solidFill>
                  <a:prstClr val="white"/>
                </a:solidFill>
                <a:latin typeface="Calibri" pitchFamily="34" charset="0"/>
              </a:rPr>
              <a:t>, Jun 25, 2010</a:t>
            </a:r>
            <a:endParaRPr lang="en-US" altLang="ja-JP" sz="16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43174" y="4286256"/>
            <a:ext cx="4143375" cy="92869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渡部雅浩</a:t>
            </a:r>
            <a:endParaRPr lang="en-US" altLang="ja-JP" sz="2000" b="1" spc="-150" dirty="0" smtClean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hiro@aori.u-tokyo.ac.jp</a:t>
            </a:r>
            <a:endParaRPr lang="en-US" altLang="ja-JP" sz="20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42910" y="2000240"/>
            <a:ext cx="792961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MIROC5</a:t>
            </a:r>
            <a:r>
              <a:rPr lang="ja-JP" altLang="en-US" sz="3200" b="1" spc="-150" dirty="0" smtClean="0">
                <a:solidFill>
                  <a:prstClr val="white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現状</a:t>
            </a:r>
            <a:endParaRPr lang="en-US" altLang="ja-JP" sz="3200" b="1" spc="-150" dirty="0">
              <a:solidFill>
                <a:prstClr val="white"/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2" name="グループ化 19"/>
          <p:cNvGrpSpPr/>
          <p:nvPr/>
        </p:nvGrpSpPr>
        <p:grpSpPr>
          <a:xfrm>
            <a:off x="285720" y="-71462"/>
            <a:ext cx="4643470" cy="1071546"/>
            <a:chOff x="4714876" y="5857916"/>
            <a:chExt cx="4643470" cy="1071546"/>
          </a:xfrm>
        </p:grpSpPr>
        <p:sp>
          <p:nvSpPr>
            <p:cNvPr id="12" name="角丸四角形 11"/>
            <p:cNvSpPr/>
            <p:nvPr/>
          </p:nvSpPr>
          <p:spPr>
            <a:xfrm>
              <a:off x="4714876" y="5857916"/>
              <a:ext cx="4643470" cy="107154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6155585"/>
              <a:ext cx="722614" cy="55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8498" y="6211170"/>
              <a:ext cx="715204" cy="503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5" descr="fr2_193_7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15140" y="6222287"/>
              <a:ext cx="1285884" cy="49286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6" name="Object 9"/>
            <p:cNvGraphicFramePr>
              <a:graphicFrameLocks noChangeAspect="1"/>
            </p:cNvGraphicFramePr>
            <p:nvPr/>
          </p:nvGraphicFramePr>
          <p:xfrm>
            <a:off x="8169278" y="6072206"/>
            <a:ext cx="831878" cy="657786"/>
          </p:xfrm>
          <a:graphic>
            <a:graphicData uri="http://schemas.openxmlformats.org/presentationml/2006/ole">
              <p:oleObj spid="_x0000_s250882" name="Photo Editor 写真" r:id="rId7" imgW="3095238" imgH="2448267" progId="">
                <p:embed/>
              </p:oleObj>
            </a:graphicData>
          </a:graphic>
        </p:graphicFrame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80" y="-11114"/>
            <a:ext cx="8229600" cy="79690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altLang="ja-JP" sz="3200" dirty="0" smtClean="0">
                <a:solidFill>
                  <a:schemeClr val="tx1"/>
                </a:solidFill>
                <a:cs typeface="+mn-cs"/>
              </a:rPr>
              <a:t>MIROC5.0 </a:t>
            </a:r>
            <a:r>
              <a:rPr lang="ja-JP" altLang="en-US" sz="3200" dirty="0" smtClean="0">
                <a:solidFill>
                  <a:schemeClr val="tx1"/>
                </a:solidFill>
                <a:cs typeface="+mn-cs"/>
              </a:rPr>
              <a:t>執行人 </a:t>
            </a:r>
            <a:r>
              <a:rPr lang="en-US" altLang="ja-JP" sz="3200" dirty="0" smtClean="0">
                <a:solidFill>
                  <a:schemeClr val="tx1"/>
                </a:solidFill>
                <a:cs typeface="+mn-cs"/>
              </a:rPr>
              <a:t>&amp; </a:t>
            </a:r>
            <a:r>
              <a:rPr lang="en-US" altLang="ja-JP" dirty="0" smtClean="0">
                <a:solidFill>
                  <a:schemeClr val="tx1"/>
                </a:solidFill>
                <a:cs typeface="+mn-cs"/>
              </a:rPr>
              <a:t>time line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7" name="ホームベース 6"/>
          <p:cNvSpPr/>
          <p:nvPr/>
        </p:nvSpPr>
        <p:spPr>
          <a:xfrm>
            <a:off x="928662" y="2000240"/>
            <a:ext cx="3071834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Pre-industrial Control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28596" y="1285860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  2009        2010</a:t>
            </a:r>
          </a:p>
          <a:p>
            <a:pPr lvl="0"/>
            <a:r>
              <a:rPr kumimoji="0" lang="en-US" altLang="ja-JP" kern="0" dirty="0" smtClean="0"/>
              <a:t>    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12/1	       1/1         </a:t>
            </a:r>
            <a:r>
              <a:rPr kumimoji="0" lang="ja-JP" altLang="en-US" kern="0" dirty="0" smtClean="0"/>
              <a:t>  </a:t>
            </a:r>
            <a:r>
              <a:rPr kumimoji="0" lang="en-US" altLang="ja-JP" kern="0" dirty="0" smtClean="0"/>
              <a:t>2/1	          3/1           4/1           5/1           6/1          7/1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ホームベース 9"/>
          <p:cNvSpPr/>
          <p:nvPr/>
        </p:nvSpPr>
        <p:spPr>
          <a:xfrm>
            <a:off x="4000496" y="2000240"/>
            <a:ext cx="2714644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Pre-industrial Control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28728" y="257174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y1850-2170</a:t>
            </a:r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 rot="5400000">
            <a:off x="2357096" y="3643640"/>
            <a:ext cx="32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ホームベース 13"/>
          <p:cNvSpPr/>
          <p:nvPr/>
        </p:nvSpPr>
        <p:spPr>
          <a:xfrm>
            <a:off x="3571868" y="4342704"/>
            <a:ext cx="5143536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CO2x4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15" name="ホームベース 14"/>
          <p:cNvSpPr/>
          <p:nvPr/>
        </p:nvSpPr>
        <p:spPr>
          <a:xfrm>
            <a:off x="4000496" y="2786058"/>
            <a:ext cx="2214578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20C#1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16" name="ホームベース 15"/>
          <p:cNvSpPr/>
          <p:nvPr/>
        </p:nvSpPr>
        <p:spPr>
          <a:xfrm>
            <a:off x="6215074" y="2786058"/>
            <a:ext cx="1428760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RCP4.5#1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17" name="ホームベース 16"/>
          <p:cNvSpPr/>
          <p:nvPr/>
        </p:nvSpPr>
        <p:spPr>
          <a:xfrm>
            <a:off x="6215074" y="3571876"/>
            <a:ext cx="1428760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RCP8.5#1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3357554" y="857232"/>
            <a:ext cx="1928826" cy="571504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bg2"/>
                </a:solidFill>
              </a:rPr>
              <a:t>最後のチューニング（一発勝負）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rot="5400000">
            <a:off x="-714412" y="3643314"/>
            <a:ext cx="32861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テキスト ボックス 21"/>
          <p:cNvSpPr txBox="1"/>
          <p:nvPr/>
        </p:nvSpPr>
        <p:spPr>
          <a:xfrm rot="16200000">
            <a:off x="-170025" y="3700411"/>
            <a:ext cx="219803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MIROC5 code fixed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571472" y="5500702"/>
            <a:ext cx="82333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/>
              <a:t>実行体制</a:t>
            </a:r>
            <a:endParaRPr lang="en-US" altLang="ja-JP" sz="2400" b="1" dirty="0" smtClean="0"/>
          </a:p>
          <a:p>
            <a:r>
              <a:rPr lang="en-US" altLang="ja-JP" sz="2400" b="1" dirty="0" smtClean="0"/>
              <a:t>CTL</a:t>
            </a:r>
            <a:r>
              <a:rPr lang="ja-JP" altLang="en-US" sz="2400" b="1" dirty="0" smtClean="0"/>
              <a:t>・</a:t>
            </a:r>
            <a:r>
              <a:rPr lang="en-US" altLang="ja-JP" sz="2400" b="1" dirty="0" smtClean="0"/>
              <a:t>CO</a:t>
            </a:r>
            <a:r>
              <a:rPr lang="en-US" altLang="ja-JP" sz="2400" b="1" baseline="-25000" dirty="0" smtClean="0"/>
              <a:t>2</a:t>
            </a:r>
            <a:r>
              <a:rPr lang="en-US" altLang="ja-JP" sz="2400" b="1" dirty="0" smtClean="0"/>
              <a:t>x4</a:t>
            </a:r>
            <a:r>
              <a:rPr lang="ja-JP" altLang="en-US" sz="2400" b="1" dirty="0" smtClean="0"/>
              <a:t>・</a:t>
            </a:r>
            <a:r>
              <a:rPr lang="en-US" altLang="ja-JP" sz="2400" b="1" dirty="0" smtClean="0"/>
              <a:t>CO</a:t>
            </a:r>
            <a:r>
              <a:rPr lang="en-US" altLang="ja-JP" sz="2400" b="1" baseline="-25000" dirty="0" smtClean="0"/>
              <a:t>2</a:t>
            </a:r>
            <a:r>
              <a:rPr lang="en-US" altLang="ja-JP" sz="2400" b="1" dirty="0" smtClean="0"/>
              <a:t>1% (</a:t>
            </a:r>
            <a:r>
              <a:rPr lang="ja-JP" altLang="en-US" sz="2400" b="1" dirty="0" smtClean="0"/>
              <a:t>渡部</a:t>
            </a:r>
            <a:r>
              <a:rPr lang="en-US" altLang="ja-JP" sz="2400" b="1" dirty="0" smtClean="0"/>
              <a:t>)</a:t>
            </a:r>
            <a:r>
              <a:rPr lang="ja-JP" altLang="en-US" sz="2400" b="1" dirty="0" smtClean="0"/>
              <a:t>、</a:t>
            </a:r>
            <a:r>
              <a:rPr lang="en-US" altLang="ja-JP" sz="2400" b="1" dirty="0" smtClean="0"/>
              <a:t>20Ca</a:t>
            </a:r>
            <a:r>
              <a:rPr lang="ja-JP" altLang="en-US" sz="2400" b="1" dirty="0" smtClean="0"/>
              <a:t>・</a:t>
            </a:r>
            <a:r>
              <a:rPr lang="en-US" altLang="ja-JP" sz="2400" b="1" dirty="0" smtClean="0"/>
              <a:t>RCP4.5a (</a:t>
            </a:r>
            <a:r>
              <a:rPr lang="ja-JP" altLang="en-US" sz="2400" b="1" dirty="0" smtClean="0"/>
              <a:t>横畠</a:t>
            </a:r>
            <a:r>
              <a:rPr lang="en-US" altLang="ja-JP" sz="2400" b="1" dirty="0" smtClean="0"/>
              <a:t>)</a:t>
            </a:r>
          </a:p>
          <a:p>
            <a:r>
              <a:rPr lang="en-US" altLang="ja-JP" sz="2400" b="1" dirty="0" smtClean="0"/>
              <a:t>RCP8.5a</a:t>
            </a:r>
            <a:r>
              <a:rPr lang="ja-JP" altLang="en-US" sz="2400" b="1" dirty="0" smtClean="0"/>
              <a:t>・</a:t>
            </a:r>
            <a:r>
              <a:rPr lang="en-US" altLang="ja-JP" sz="2400" b="1" dirty="0" smtClean="0"/>
              <a:t>RCP2.6</a:t>
            </a:r>
            <a:r>
              <a:rPr lang="ja-JP" altLang="en-US" sz="2400" b="1" dirty="0" smtClean="0"/>
              <a:t>・</a:t>
            </a:r>
            <a:r>
              <a:rPr lang="en-US" altLang="ja-JP" sz="2400" b="1" dirty="0" smtClean="0"/>
              <a:t>RCP6 (</a:t>
            </a:r>
            <a:r>
              <a:rPr lang="ja-JP" altLang="en-US" sz="2400" b="1" dirty="0" smtClean="0"/>
              <a:t>小倉</a:t>
            </a:r>
            <a:r>
              <a:rPr lang="en-US" altLang="ja-JP" sz="2400" b="1" dirty="0" smtClean="0"/>
              <a:t>)</a:t>
            </a:r>
            <a:r>
              <a:rPr lang="ja-JP" altLang="en-US" sz="2400" b="1" dirty="0" err="1" smtClean="0"/>
              <a:t>、</a:t>
            </a:r>
            <a:r>
              <a:rPr lang="en-US" altLang="ja-JP" sz="2400" b="1" dirty="0" smtClean="0"/>
              <a:t>CO</a:t>
            </a:r>
            <a:r>
              <a:rPr lang="en-US" altLang="ja-JP" sz="2400" b="1" baseline="-25000" dirty="0" smtClean="0"/>
              <a:t>2</a:t>
            </a:r>
            <a:r>
              <a:rPr lang="en-US" altLang="ja-JP" sz="2400" b="1" dirty="0" smtClean="0"/>
              <a:t>x4 (</a:t>
            </a:r>
            <a:r>
              <a:rPr lang="ja-JP" altLang="en-US" sz="2400" b="1" dirty="0" smtClean="0"/>
              <a:t>吉森</a:t>
            </a:r>
            <a:r>
              <a:rPr lang="en-US" altLang="ja-JP" sz="2400" b="1" dirty="0" smtClean="0"/>
              <a:t>)</a:t>
            </a:r>
            <a:r>
              <a:rPr lang="ja-JP" altLang="en-US" sz="2400" b="1" dirty="0" err="1" smtClean="0"/>
              <a:t>、</a:t>
            </a:r>
            <a:r>
              <a:rPr lang="en-US" altLang="ja-JP" sz="2400" b="1" dirty="0" smtClean="0"/>
              <a:t>T42 (</a:t>
            </a:r>
            <a:r>
              <a:rPr lang="ja-JP" altLang="en-US" sz="2400" b="1" dirty="0" smtClean="0"/>
              <a:t>大石</a:t>
            </a:r>
            <a:r>
              <a:rPr lang="en-US" altLang="ja-JP" sz="2400" b="1" dirty="0" smtClean="0"/>
              <a:t>)</a:t>
            </a:r>
            <a:endParaRPr lang="ja-JP" altLang="en-US" sz="2400" b="1" dirty="0"/>
          </a:p>
        </p:txBody>
      </p:sp>
      <p:sp>
        <p:nvSpPr>
          <p:cNvPr id="25" name="ホームベース 24"/>
          <p:cNvSpPr/>
          <p:nvPr/>
        </p:nvSpPr>
        <p:spPr>
          <a:xfrm>
            <a:off x="6715140" y="2000240"/>
            <a:ext cx="1071570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CO2x4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26" name="ホームベース 25"/>
          <p:cNvSpPr/>
          <p:nvPr/>
        </p:nvSpPr>
        <p:spPr>
          <a:xfrm>
            <a:off x="7786710" y="2000240"/>
            <a:ext cx="1143008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Control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  <p:sp>
        <p:nvSpPr>
          <p:cNvPr id="27" name="ホームベース 26"/>
          <p:cNvSpPr/>
          <p:nvPr/>
        </p:nvSpPr>
        <p:spPr>
          <a:xfrm>
            <a:off x="7643834" y="3571876"/>
            <a:ext cx="1428760" cy="571504"/>
          </a:xfrm>
          <a:prstGeom prst="homePlate">
            <a:avLst/>
          </a:prstGeom>
          <a:gradFill rotWithShape="1">
            <a:gsLst>
              <a:gs pos="0">
                <a:schemeClr val="accent5">
                  <a:lumMod val="25000"/>
                </a:schemeClr>
              </a:gs>
              <a:gs pos="33000">
                <a:schemeClr val="accent5">
                  <a:lumMod val="50000"/>
                </a:schemeClr>
              </a:gs>
              <a:gs pos="46750">
                <a:schemeClr val="accent5">
                  <a:lumMod val="75000"/>
                </a:schemeClr>
              </a:gs>
              <a:gs pos="53000">
                <a:schemeClr val="accent1">
                  <a:lumMod val="75000"/>
                </a:schemeClr>
              </a:gs>
              <a:gs pos="68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8350000" scaled="1"/>
          </a:gradFill>
          <a:ln w="9525" cap="flat" cmpd="sng" algn="ctr">
            <a:solidFill>
              <a:srgbClr val="9B2D1F">
                <a:shade val="48000"/>
                <a:satMod val="110000"/>
              </a:srgbClr>
            </a:solidFill>
            <a:prstDash val="solid"/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HGｺﾞｼｯｸM"/>
                <a:cs typeface="+mn-cs"/>
              </a:rPr>
              <a:t>RCP2.6#1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HGｺﾞｼｯｸM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357158" y="857232"/>
            <a:ext cx="8572560" cy="4786346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71438" y="857232"/>
            <a:ext cx="8786842" cy="471490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/>
              <a:t>Pre-industrial control integration</a:t>
            </a:r>
            <a:endParaRPr lang="ja-JP" altLang="en-US" sz="28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966" y="5715016"/>
            <a:ext cx="6280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うーん、やはりまずいだろう、</a:t>
            </a:r>
            <a:r>
              <a:rPr kumimoji="1" lang="ja-JP" altLang="en-US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て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ことで最後のチューニング</a:t>
            </a: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kern="0" dirty="0" smtClean="0"/>
              <a:t>b1=0.12-&gt;0.11, b2=0.08-&gt;0.095, </a:t>
            </a:r>
            <a:r>
              <a:rPr lang="en-US" altLang="ja-JP" sz="2000" kern="0" dirty="0" err="1" smtClean="0"/>
              <a:t>clmd</a:t>
            </a:r>
            <a:r>
              <a:rPr lang="en-US" altLang="ja-JP" sz="2000" kern="0" dirty="0" smtClean="0"/>
              <a:t>=0.52-&gt;0.53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albice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=0.8-&gt;0.9, </a:t>
            </a:r>
            <a:r>
              <a:rPr kumimoji="1" lang="en-US" altLang="ja-JP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albsnw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=0.9-&gt;0.95</a:t>
            </a:r>
          </a:p>
        </p:txBody>
      </p:sp>
      <p:pic>
        <p:nvPicPr>
          <p:cNvPr id="18" name="図 17" descr="glbavg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14422"/>
            <a:ext cx="8001024" cy="4199019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6500826" y="5000636"/>
            <a:ext cx="2143140" cy="1643074"/>
          </a:xfrm>
          <a:prstGeom prst="rect">
            <a:avLst/>
          </a:prstGeom>
          <a:solidFill>
            <a:srgbClr val="F3F0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6500826" y="5000636"/>
            <a:ext cx="2154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rgbClr val="A50021"/>
                </a:solidFill>
              </a:rPr>
              <a:t>全球平均</a:t>
            </a:r>
            <a:r>
              <a:rPr lang="en-US" altLang="ja-JP" sz="2000" dirty="0" smtClean="0">
                <a:solidFill>
                  <a:srgbClr val="A50021"/>
                </a:solidFill>
              </a:rPr>
              <a:t>SST</a:t>
            </a:r>
          </a:p>
          <a:p>
            <a:r>
              <a:rPr lang="en-US" altLang="ja-JP" sz="2000" dirty="0" smtClean="0">
                <a:solidFill>
                  <a:srgbClr val="A50021"/>
                </a:solidFill>
              </a:rPr>
              <a:t>Ishii et al.     18.2</a:t>
            </a:r>
          </a:p>
          <a:p>
            <a:r>
              <a:rPr lang="en-US" altLang="ja-JP" sz="2000" dirty="0" smtClean="0">
                <a:solidFill>
                  <a:srgbClr val="A50021"/>
                </a:solidFill>
              </a:rPr>
              <a:t>3med           17.4</a:t>
            </a:r>
          </a:p>
          <a:p>
            <a:r>
              <a:rPr lang="en-US" altLang="ja-JP" sz="2000" dirty="0" smtClean="0">
                <a:solidFill>
                  <a:srgbClr val="A50021"/>
                </a:solidFill>
              </a:rPr>
              <a:t>3hi                17.8</a:t>
            </a:r>
          </a:p>
          <a:p>
            <a:r>
              <a:rPr lang="en-US" altLang="ja-JP" sz="2000" dirty="0" smtClean="0">
                <a:solidFill>
                  <a:srgbClr val="A50021"/>
                </a:solidFill>
              </a:rPr>
              <a:t>5                  17.9</a:t>
            </a:r>
            <a:endParaRPr lang="ja-JP" altLang="en-US" sz="2000" dirty="0">
              <a:solidFill>
                <a:srgbClr val="A50021"/>
              </a:solidFill>
            </a:endParaRPr>
          </a:p>
        </p:txBody>
      </p:sp>
      <p:pic>
        <p:nvPicPr>
          <p:cNvPr id="9" name="図 8" descr="nozawa.jpg"/>
          <p:cNvPicPr>
            <a:picLocks noChangeAspect="1"/>
          </p:cNvPicPr>
          <p:nvPr/>
        </p:nvPicPr>
        <p:blipFill>
          <a:blip r:embed="rId4" cstate="print"/>
          <a:srcRect l="11083" t="16129" r="69160" b="16129"/>
          <a:stretch>
            <a:fillRect/>
          </a:stretch>
        </p:blipFill>
        <p:spPr>
          <a:xfrm>
            <a:off x="4714876" y="3500438"/>
            <a:ext cx="4000528" cy="100013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352485" y="3500438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2"/>
                </a:solidFill>
              </a:rPr>
              <a:t>4.5</a:t>
            </a:r>
          </a:p>
          <a:p>
            <a:r>
              <a:rPr kumimoji="1" lang="en-US" altLang="ja-JP" dirty="0" smtClean="0">
                <a:solidFill>
                  <a:schemeClr val="bg2"/>
                </a:solidFill>
              </a:rPr>
              <a:t>4.4</a:t>
            </a:r>
          </a:p>
          <a:p>
            <a:r>
              <a:rPr lang="en-US" altLang="ja-JP" dirty="0" smtClean="0">
                <a:solidFill>
                  <a:schemeClr val="bg2"/>
                </a:solidFill>
              </a:rPr>
              <a:t>4.3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9124" y="3286124"/>
            <a:ext cx="463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2"/>
                </a:solidFill>
              </a:rPr>
              <a:t>Ocean mean temp. MIROC3med (</a:t>
            </a:r>
            <a:r>
              <a:rPr kumimoji="1" lang="en-US" altLang="ja-JP" sz="1400" dirty="0" err="1" smtClean="0">
                <a:solidFill>
                  <a:schemeClr val="bg2"/>
                </a:solidFill>
              </a:rPr>
              <a:t>Nozawa</a:t>
            </a:r>
            <a:r>
              <a:rPr kumimoji="1" lang="en-US" altLang="ja-JP" sz="1400" dirty="0" smtClean="0">
                <a:solidFill>
                  <a:schemeClr val="bg2"/>
                </a:solidFill>
              </a:rPr>
              <a:t> et al. 2007)</a:t>
            </a:r>
            <a:endParaRPr kumimoji="1" lang="ja-JP" altLang="en-US" sz="1400" dirty="0">
              <a:solidFill>
                <a:schemeClr val="bg2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57784" y="4429132"/>
            <a:ext cx="4286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2"/>
                </a:solidFill>
              </a:rPr>
              <a:t>    0          100         200        300         400        500</a:t>
            </a:r>
            <a:endParaRPr kumimoji="1" lang="ja-JP" altLang="en-US" sz="1400" dirty="0">
              <a:solidFill>
                <a:schemeClr val="bg2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rot="10800000">
            <a:off x="5929322" y="1714488"/>
            <a:ext cx="857256" cy="35719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000628" y="1357298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一発勝負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前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43702" y="264318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一発勝負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後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3" name="直線矢印コネクタ 22"/>
          <p:cNvCxnSpPr>
            <a:endCxn id="22" idx="0"/>
          </p:cNvCxnSpPr>
          <p:nvPr/>
        </p:nvCxnSpPr>
        <p:spPr>
          <a:xfrm>
            <a:off x="6867540" y="2224078"/>
            <a:ext cx="522520" cy="419104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3566" y="3044678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1850           2000         2150           2300</a:t>
            </a:r>
            <a:endParaRPr kumimoji="1"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上矢印 26"/>
          <p:cNvSpPr/>
          <p:nvPr/>
        </p:nvSpPr>
        <p:spPr>
          <a:xfrm>
            <a:off x="1774440" y="4616978"/>
            <a:ext cx="357190" cy="571504"/>
          </a:xfrm>
          <a:prstGeom prst="upArrow">
            <a:avLst/>
          </a:prstGeom>
          <a:solidFill>
            <a:srgbClr val="F3F0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80" y="-11114"/>
            <a:ext cx="8229600" cy="79690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altLang="ja-JP" sz="3200" dirty="0" smtClean="0">
                <a:solidFill>
                  <a:schemeClr val="tx1"/>
                </a:solidFill>
                <a:cs typeface="+mn-cs"/>
              </a:rPr>
              <a:t>MIROC5.0 T85</a:t>
            </a:r>
            <a:r>
              <a:rPr lang="ja-JP" altLang="en-US" sz="3200" dirty="0" smtClean="0">
                <a:solidFill>
                  <a:schemeClr val="tx1"/>
                </a:solidFill>
                <a:cs typeface="+mn-cs"/>
              </a:rPr>
              <a:t>まるちゅう　実験進捗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285720" y="714356"/>
          <a:ext cx="8501121" cy="604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322"/>
                <a:gridCol w="2143140"/>
                <a:gridCol w="1285884"/>
                <a:gridCol w="785818"/>
                <a:gridCol w="785818"/>
                <a:gridCol w="2143139"/>
              </a:tblGrid>
              <a:tr h="44170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実験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期間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年数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メンバ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現状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CTL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1850-2500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650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2300</a:t>
                      </a:r>
                      <a:r>
                        <a:rPr kumimoji="1" lang="ja-JP" altLang="en-US" dirty="0" err="1" smtClean="0">
                          <a:solidFill>
                            <a:srgbClr val="FF0000"/>
                          </a:solidFill>
                        </a:rPr>
                        <a:t>まで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終了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3.2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20C3M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1851-2005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156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&gt;3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本目終了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3.3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AMIP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1979-2008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30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2-5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4.1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RCP4.5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2006-2100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95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&gt;3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本目終了</a:t>
                      </a: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4.2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RCP8.5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2006-2100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95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&gt;3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本目終了</a:t>
                      </a: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4.3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RCP2.X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2006-2100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95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&gt;3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4.4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RCP6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2006-2100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95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&gt;3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6.1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1%</a:t>
                      </a:r>
                      <a:r>
                        <a:rPr kumimoji="1" lang="ja-JP" altLang="en-US" dirty="0" smtClean="0">
                          <a:solidFill>
                            <a:schemeClr val="bg2"/>
                          </a:solidFill>
                        </a:rPr>
                        <a:t>漸増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140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6.3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倍増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150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終了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6.3E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倍増アンサンブル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rgbClr val="FF0000"/>
                          </a:solidFill>
                        </a:rPr>
                        <a:t>終了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7.1-7.2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20C3M</a:t>
                      </a:r>
                      <a:r>
                        <a:rPr kumimoji="1" lang="ja-JP" alt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周辺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1851-2005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156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?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3.4-6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古気候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1500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6.2-6.6,6.8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AMIP for CFMIP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1979-2005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6.7a-c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APE AMIP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3-5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45-75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3753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AMIP time slice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2026-2035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357158" y="1428736"/>
            <a:ext cx="8572560" cy="5357826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71438" y="1357298"/>
            <a:ext cx="8786842" cy="535782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/>
              <a:t>Pre-industrial control integration</a:t>
            </a:r>
            <a:endParaRPr lang="ja-JP" altLang="en-US" sz="28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23206" y="1000108"/>
            <a:ext cx="563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CTL run of MIROC5 is finished for 300y,</a:t>
            </a:r>
            <a:r>
              <a:rPr kumimoji="1" lang="en-US" altLang="ja-JP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but …..</a:t>
            </a:r>
          </a:p>
        </p:txBody>
      </p:sp>
      <p:pic>
        <p:nvPicPr>
          <p:cNvPr id="7" name="図 6" descr="amoc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000" y="1728000"/>
            <a:ext cx="7803519" cy="40680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143240" y="2071678"/>
            <a:ext cx="5214974" cy="32861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107842" y="367831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2"/>
                </a:solidFill>
              </a:rPr>
              <a:t>[</a:t>
            </a:r>
            <a:r>
              <a:rPr kumimoji="1" lang="en-US" altLang="ja-JP" dirty="0" err="1" smtClean="0">
                <a:solidFill>
                  <a:schemeClr val="bg2"/>
                </a:solidFill>
              </a:rPr>
              <a:t>Sv</a:t>
            </a:r>
            <a:r>
              <a:rPr kumimoji="1" lang="en-US" altLang="ja-JP" dirty="0" smtClean="0">
                <a:solidFill>
                  <a:schemeClr val="bg2"/>
                </a:solidFill>
              </a:rPr>
              <a:t>]</a:t>
            </a:r>
            <a:endParaRPr kumimoji="1" lang="ja-JP" altLang="en-US" dirty="0">
              <a:solidFill>
                <a:schemeClr val="bg2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43879" y="6100724"/>
            <a:ext cx="7356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Slight re-tuning in ice-albedo for visible band -&gt; better AMOC</a:t>
            </a: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？</a:t>
            </a:r>
            <a:endParaRPr kumimoji="1" lang="en-US" altLang="ja-JP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pic>
        <p:nvPicPr>
          <p:cNvPr id="19" name="図 18" descr="amoc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000" y="1738800"/>
            <a:ext cx="7783373" cy="4047744"/>
          </a:xfrm>
          <a:prstGeom prst="rect">
            <a:avLst/>
          </a:prstGeom>
        </p:spPr>
      </p:pic>
      <p:sp>
        <p:nvSpPr>
          <p:cNvPr id="10" name="右矢印 9"/>
          <p:cNvSpPr/>
          <p:nvPr/>
        </p:nvSpPr>
        <p:spPr>
          <a:xfrm rot="2148546">
            <a:off x="1464572" y="3522785"/>
            <a:ext cx="947461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29804" y="385762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00000"/>
                </a:solidFill>
              </a:rPr>
              <a:t>maximum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57290" y="500063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50"/>
                </a:solidFill>
              </a:rPr>
              <a:t>@EQ 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am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5"/>
            <a:ext cx="9144000" cy="4572032"/>
          </a:xfrm>
          <a:prstGeom prst="rect">
            <a:avLst/>
          </a:prstGeom>
        </p:spPr>
      </p:pic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/>
              <a:t>AMO</a:t>
            </a:r>
            <a:endParaRPr lang="ja-JP" altLang="en-US" sz="2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7224" y="6072206"/>
            <a:ext cx="2028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/>
              <a:t>Trenberth</a:t>
            </a:r>
            <a:r>
              <a:rPr kumimoji="1" lang="en-US" altLang="ja-JP" sz="1200" dirty="0" smtClean="0"/>
              <a:t> and Shea (2006)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1142976" y="1048392"/>
            <a:ext cx="92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Obs.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3428992" y="1048392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MIROC3med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6929454" y="1048392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MIROC5</a:t>
            </a:r>
            <a:endParaRPr kumimoji="1" lang="ja-JP" altLang="en-US" sz="2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16430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2"/>
                </a:solidFill>
              </a:rPr>
              <a:t>AMO index</a:t>
            </a:r>
            <a:endParaRPr kumimoji="1" lang="ja-JP" altLang="en-US" b="1" dirty="0">
              <a:solidFill>
                <a:schemeClr val="bg2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332" y="334542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2"/>
                </a:solidFill>
              </a:rPr>
              <a:t>Cor</a:t>
            </a:r>
            <a:r>
              <a:rPr kumimoji="1" lang="en-US" altLang="ja-JP" b="1" dirty="0" smtClean="0">
                <a:solidFill>
                  <a:schemeClr val="bg2"/>
                </a:solidFill>
              </a:rPr>
              <a:t>(T2,AMO index)</a:t>
            </a:r>
            <a:endParaRPr kumimoji="1" lang="ja-JP" altLang="en-US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ja-JP" sz="2800" dirty="0" smtClean="0"/>
              <a:t>20C mean SST</a:t>
            </a:r>
            <a:endParaRPr lang="ja-JP" altLang="en-US" sz="28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1285852" y="1548458"/>
            <a:ext cx="6429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1961-1990 annual avg. from 20C run</a:t>
            </a:r>
            <a:endParaRPr kumimoji="1" lang="ja-JP" altLang="en-US" sz="2800" dirty="0"/>
          </a:p>
        </p:txBody>
      </p:sp>
      <p:pic>
        <p:nvPicPr>
          <p:cNvPr id="12" name="図 11" descr="sst_proj_miroc3_miroc5_cm2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214554"/>
            <a:ext cx="8894253" cy="37862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875" y="1933575"/>
            <a:ext cx="55149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785794"/>
            <a:ext cx="37115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テキスト ボックス 5"/>
          <p:cNvSpPr txBox="1">
            <a:spLocks noChangeArrowheads="1"/>
          </p:cNvSpPr>
          <p:nvPr/>
        </p:nvSpPr>
        <p:spPr bwMode="auto">
          <a:xfrm>
            <a:off x="0" y="0"/>
            <a:ext cx="8164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/>
              <a:t>熱帯海上における降水分布の再現性の評価： </a:t>
            </a:r>
          </a:p>
        </p:txBody>
      </p:sp>
      <p:sp>
        <p:nvSpPr>
          <p:cNvPr id="7173" name="テキスト ボックス 6"/>
          <p:cNvSpPr txBox="1">
            <a:spLocks noChangeArrowheads="1"/>
          </p:cNvSpPr>
          <p:nvPr/>
        </p:nvSpPr>
        <p:spPr bwMode="auto">
          <a:xfrm>
            <a:off x="6702414" y="1262044"/>
            <a:ext cx="165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(Taylor, 2001)</a:t>
            </a:r>
            <a:endParaRPr lang="ja-JP" altLang="en-US" sz="2000"/>
          </a:p>
        </p:txBody>
      </p:sp>
      <p:sp>
        <p:nvSpPr>
          <p:cNvPr id="9" name="四角形吹き出し 8"/>
          <p:cNvSpPr/>
          <p:nvPr/>
        </p:nvSpPr>
        <p:spPr>
          <a:xfrm>
            <a:off x="0" y="1590675"/>
            <a:ext cx="1624012" cy="465138"/>
          </a:xfrm>
          <a:prstGeom prst="wedgeRectCallout">
            <a:avLst>
              <a:gd name="adj1" fmla="val 32038"/>
              <a:gd name="adj2" fmla="val 97911"/>
            </a:avLst>
          </a:prstGeom>
          <a:ln w="38100">
            <a:solidFill>
              <a:srgbClr val="23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/>
              <a:t>観測</a:t>
            </a:r>
            <a:r>
              <a:rPr lang="en-US" altLang="ja-JP" dirty="0"/>
              <a:t>(Ref.)</a:t>
            </a:r>
            <a:endParaRPr lang="ja-JP" altLang="en-US" dirty="0"/>
          </a:p>
        </p:txBody>
      </p:sp>
      <p:sp>
        <p:nvSpPr>
          <p:cNvPr id="10" name="四角形吹き出し 9"/>
          <p:cNvSpPr/>
          <p:nvPr/>
        </p:nvSpPr>
        <p:spPr>
          <a:xfrm>
            <a:off x="1898650" y="1866900"/>
            <a:ext cx="1117600" cy="474663"/>
          </a:xfrm>
          <a:prstGeom prst="wedgeRectCallout">
            <a:avLst>
              <a:gd name="adj1" fmla="val -48634"/>
              <a:gd name="adj2" fmla="val 124382"/>
            </a:avLst>
          </a:prstGeom>
          <a:ln w="38100">
            <a:solidFill>
              <a:srgbClr val="23AE0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/>
              <a:t>再解析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3362325" y="2292350"/>
            <a:ext cx="1223962" cy="363538"/>
          </a:xfrm>
          <a:prstGeom prst="wedgeRectCallout">
            <a:avLst>
              <a:gd name="adj1" fmla="val -48634"/>
              <a:gd name="adj2" fmla="val 124382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rgbClr val="FF0000"/>
                </a:solidFill>
              </a:rPr>
              <a:t>CMIP3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5287962" y="2082800"/>
            <a:ext cx="1644650" cy="450850"/>
          </a:xfrm>
          <a:prstGeom prst="wedgeRectCallout">
            <a:avLst>
              <a:gd name="adj1" fmla="val 12777"/>
              <a:gd name="adj2" fmla="val 139534"/>
            </a:avLst>
          </a:prstGeom>
          <a:ln w="3810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dirty="0">
                <a:solidFill>
                  <a:srgbClr val="FF0000"/>
                </a:solidFill>
              </a:rPr>
              <a:t>新</a:t>
            </a:r>
            <a:r>
              <a:rPr lang="en-US" altLang="ja-JP" dirty="0">
                <a:solidFill>
                  <a:srgbClr val="FF0000"/>
                </a:solidFill>
              </a:rPr>
              <a:t>MIROC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平行四辺形 13"/>
          <p:cNvSpPr/>
          <p:nvPr/>
        </p:nvSpPr>
        <p:spPr>
          <a:xfrm flipH="1">
            <a:off x="2047875" y="5399088"/>
            <a:ext cx="1719262" cy="1050925"/>
          </a:xfrm>
          <a:prstGeom prst="parallelogram">
            <a:avLst>
              <a:gd name="adj" fmla="val 6300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平行四辺形 14"/>
          <p:cNvSpPr/>
          <p:nvPr/>
        </p:nvSpPr>
        <p:spPr>
          <a:xfrm flipH="1">
            <a:off x="5092700" y="5400675"/>
            <a:ext cx="1719262" cy="1050925"/>
          </a:xfrm>
          <a:prstGeom prst="parallelogram">
            <a:avLst>
              <a:gd name="adj" fmla="val 6300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80" name="テキスト ボックス 15"/>
          <p:cNvSpPr txBox="1">
            <a:spLocks noChangeArrowheads="1"/>
          </p:cNvSpPr>
          <p:nvPr/>
        </p:nvSpPr>
        <p:spPr bwMode="auto">
          <a:xfrm>
            <a:off x="5064125" y="6396038"/>
            <a:ext cx="1449387" cy="4619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</a:rPr>
              <a:t>L</a:t>
            </a:r>
            <a:r>
              <a:rPr lang="en-US" altLang="ja-JP"/>
              <a:t>ow</a:t>
            </a:r>
            <a:r>
              <a:rPr lang="en-US" altLang="ja-JP">
                <a:solidFill>
                  <a:schemeClr val="accent2"/>
                </a:solidFill>
              </a:rPr>
              <a:t>S</a:t>
            </a:r>
            <a:r>
              <a:rPr lang="en-US" altLang="ja-JP"/>
              <a:t>core</a:t>
            </a:r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54212" y="6370638"/>
            <a:ext cx="1500188" cy="4619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srgbClr val="FF0000"/>
                </a:solidFill>
              </a:rPr>
              <a:t>H</a:t>
            </a:r>
            <a:r>
              <a:rPr lang="en-US" altLang="ja-JP" dirty="0" err="1"/>
              <a:t>igh</a:t>
            </a:r>
            <a:r>
              <a:rPr lang="en-US" altLang="ja-JP" dirty="0" err="1">
                <a:solidFill>
                  <a:srgbClr val="FF0000"/>
                </a:solidFill>
              </a:rPr>
              <a:t>S</a:t>
            </a:r>
            <a:r>
              <a:rPr lang="en-US" altLang="ja-JP" dirty="0" err="1"/>
              <a:t>core</a:t>
            </a:r>
            <a:endParaRPr lang="ja-JP" altLang="en-US" dirty="0"/>
          </a:p>
        </p:txBody>
      </p:sp>
      <p:sp>
        <p:nvSpPr>
          <p:cNvPr id="16" name="左中かっこ 15"/>
          <p:cNvSpPr/>
          <p:nvPr/>
        </p:nvSpPr>
        <p:spPr>
          <a:xfrm rot="5400000">
            <a:off x="4005262" y="857250"/>
            <a:ext cx="285750" cy="3911600"/>
          </a:xfrm>
          <a:prstGeom prst="leftBrace">
            <a:avLst>
              <a:gd name="adj1" fmla="val 8333"/>
              <a:gd name="adj2" fmla="val 56456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69018" y="64886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 of N </a:t>
            </a:r>
            <a:r>
              <a:rPr kumimoji="1" lang="en-US" altLang="ja-JP" dirty="0" err="1" smtClean="0"/>
              <a:t>Hirota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15140" y="3571876"/>
            <a:ext cx="24913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CMIP3 high score</a:t>
            </a:r>
          </a:p>
          <a:p>
            <a:r>
              <a:rPr lang="ja-JP" altLang="en-US" sz="2000" dirty="0" smtClean="0"/>
              <a:t>のうち、</a:t>
            </a:r>
            <a:r>
              <a:rPr kumimoji="1" lang="en-US" altLang="ja-JP" sz="2000" dirty="0" smtClean="0"/>
              <a:t>3/5</a:t>
            </a:r>
            <a:r>
              <a:rPr kumimoji="1" lang="ja-JP" altLang="en-US" sz="2000" dirty="0" smtClean="0"/>
              <a:t>は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flux corrected model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/>
              <a:t>どんどん解析を！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85720" y="928670"/>
            <a:ext cx="83582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Watanabe, M., and Coauthors, 2010: Improved climate simulation by   </a:t>
            </a:r>
          </a:p>
          <a:p>
            <a:r>
              <a:rPr lang="en-US" altLang="ja-JP" sz="2000" dirty="0" smtClean="0"/>
              <a:t>      MIROC5: Mean states, variability, and climate sensitivity. </a:t>
            </a:r>
            <a:r>
              <a:rPr lang="en-US" altLang="ja-JP" sz="2000" i="1" dirty="0" smtClean="0"/>
              <a:t>J. Climate</a:t>
            </a:r>
            <a:r>
              <a:rPr lang="en-US" altLang="ja-JP" sz="2000" dirty="0" smtClean="0"/>
              <a:t>, </a:t>
            </a:r>
          </a:p>
          <a:p>
            <a:r>
              <a:rPr lang="en-US" altLang="ja-JP" sz="2000" dirty="0" smtClean="0"/>
              <a:t>      in revision.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Watanabe, M., M. Chikira, Y. </a:t>
            </a:r>
            <a:r>
              <a:rPr lang="en-US" altLang="ja-JP" sz="2000" dirty="0" err="1" smtClean="0"/>
              <a:t>Imada</a:t>
            </a:r>
            <a:r>
              <a:rPr lang="en-US" altLang="ja-JP" sz="2000" dirty="0" smtClean="0"/>
              <a:t>, and M. Kimoto, 2010: Convective </a:t>
            </a:r>
          </a:p>
          <a:p>
            <a:r>
              <a:rPr lang="en-US" altLang="ja-JP" sz="2000" dirty="0" smtClean="0"/>
              <a:t>      control of ENSO simulated in MIROC. </a:t>
            </a:r>
            <a:r>
              <a:rPr lang="en-US" altLang="ja-JP" sz="2000" i="1" dirty="0" smtClean="0"/>
              <a:t>J. Climate</a:t>
            </a:r>
            <a:r>
              <a:rPr lang="en-US" altLang="ja-JP" sz="2000" dirty="0" smtClean="0"/>
              <a:t>, submitted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Restari</a:t>
            </a:r>
            <a:r>
              <a:rPr lang="en-US" altLang="ja-JP" sz="2000" dirty="0" smtClean="0"/>
              <a:t>, R. K., M. Watanabe, and M. Kimoto: Role of air-sea coupling in </a:t>
            </a:r>
          </a:p>
          <a:p>
            <a:r>
              <a:rPr lang="en-US" altLang="ja-JP" sz="2000" dirty="0" smtClean="0"/>
              <a:t>      the South China Sea summer monsoon variability. </a:t>
            </a:r>
            <a:r>
              <a:rPr lang="en-US" altLang="ja-JP" sz="2000" i="1" dirty="0" smtClean="0"/>
              <a:t>J. Meteor. Soc. </a:t>
            </a:r>
          </a:p>
          <a:p>
            <a:r>
              <a:rPr lang="en-US" altLang="ja-JP" sz="2000" i="1" dirty="0" smtClean="0"/>
              <a:t>      Japan</a:t>
            </a:r>
            <a:r>
              <a:rPr lang="en-US" altLang="ja-JP" sz="2000" dirty="0" smtClean="0"/>
              <a:t>, submitted.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Kim, H. J., et al., 2010?: Monsoon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Yokoi, S., et al., 2010?: Asian metric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……..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42698" y="4467533"/>
            <a:ext cx="695895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/>
              <a:t>データ所在</a:t>
            </a:r>
            <a:r>
              <a:rPr lang="en-US" altLang="ja-JP" sz="2400" b="1" dirty="0" smtClean="0"/>
              <a:t>     </a:t>
            </a:r>
            <a:r>
              <a:rPr lang="en-US" altLang="ja-JP" sz="2400" b="1" dirty="0" err="1" smtClean="0"/>
              <a:t>kmt</a:t>
            </a:r>
            <a:r>
              <a:rPr lang="en-US" altLang="ja-JP" sz="2400" b="1" dirty="0" smtClean="0"/>
              <a:t>:/</a:t>
            </a:r>
            <a:r>
              <a:rPr lang="en-US" altLang="ja-JP" sz="2400" b="1" dirty="0" err="1" smtClean="0"/>
              <a:t>proj</a:t>
            </a:r>
            <a:r>
              <a:rPr lang="en-US" altLang="ja-JP" sz="2400" b="1" dirty="0" smtClean="0"/>
              <a:t>/cmip5/</a:t>
            </a:r>
            <a:r>
              <a:rPr lang="en-US" altLang="ja-JP" sz="2400" b="1" dirty="0" err="1" smtClean="0"/>
              <a:t>mAmO</a:t>
            </a:r>
            <a:r>
              <a:rPr lang="en-US" altLang="ja-JP" sz="2400" b="1" dirty="0" smtClean="0"/>
              <a:t>/CTL</a:t>
            </a:r>
          </a:p>
          <a:p>
            <a:r>
              <a:rPr lang="en-US" altLang="ja-JP" sz="2400" b="1" dirty="0" smtClean="0"/>
              <a:t>                                                              /20Ca</a:t>
            </a:r>
          </a:p>
          <a:p>
            <a:r>
              <a:rPr lang="en-US" altLang="ja-JP" sz="2400" b="1" dirty="0" smtClean="0"/>
              <a:t>                                                              /RCP4.5a</a:t>
            </a:r>
          </a:p>
          <a:p>
            <a:r>
              <a:rPr lang="en-US" altLang="ja-JP" sz="2400" b="1" dirty="0" smtClean="0"/>
              <a:t>                                                              /RCP8.5a</a:t>
            </a:r>
          </a:p>
          <a:p>
            <a:r>
              <a:rPr lang="en-US" altLang="ja-JP" sz="2400" b="1" dirty="0" smtClean="0"/>
              <a:t>                                                              /CO2x4</a:t>
            </a:r>
            <a:endParaRPr lang="ja-JP" altLang="en-US" sz="24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428596" y="6324921"/>
            <a:ext cx="837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 smtClean="0"/>
              <a:t>その他情報</a:t>
            </a:r>
            <a:r>
              <a:rPr lang="en-US" altLang="ja-JP" sz="2400" b="1" dirty="0" smtClean="0"/>
              <a:t>     MIROC wiki: </a:t>
            </a:r>
            <a:r>
              <a:rPr lang="ja-JP" altLang="en-US" sz="2400" b="1" dirty="0" smtClean="0"/>
              <a:t>メニュー⇒プロジェクト⇒</a:t>
            </a:r>
            <a:r>
              <a:rPr lang="en-US" altLang="ja-JP" sz="2400" b="1" dirty="0" smtClean="0"/>
              <a:t>MIROC5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標準デザイン">
  <a:themeElements>
    <a:clrScheme name="標準デザイン 8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0000"/>
        </a:dk1>
        <a:lt1>
          <a:srgbClr val="FFFFFF"/>
        </a:lt1>
        <a:dk2>
          <a:srgbClr val="0000FF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Introduction to Microsoft® Office PowerPoint® 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2763</TotalTime>
  <Words>549</Words>
  <Application>Microsoft Office PowerPoint</Application>
  <PresentationFormat>画面に合わせる (4:3)</PresentationFormat>
  <Paragraphs>180</Paragraphs>
  <Slides>9</Slides>
  <Notes>7</Notes>
  <HiddenSlides>0</HiddenSlides>
  <MMClips>0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1_標準デザイン</vt:lpstr>
      <vt:lpstr>2_標準デザイン</vt:lpstr>
      <vt:lpstr>6_Introduction to Microsoft® Office PowerPoint® 2007</vt:lpstr>
      <vt:lpstr>5_標準デザイン</vt:lpstr>
      <vt:lpstr>6_標準デザイン</vt:lpstr>
      <vt:lpstr>7_標準デザイン</vt:lpstr>
      <vt:lpstr>Photo Editor 写真</vt:lpstr>
      <vt:lpstr>スライド 1</vt:lpstr>
      <vt:lpstr>MIROC5.0 執行人 &amp; time line</vt:lpstr>
      <vt:lpstr>Pre-industrial control integration</vt:lpstr>
      <vt:lpstr>MIROC5.0 T85まるちゅう　実験進捗</vt:lpstr>
      <vt:lpstr>Pre-industrial control integration</vt:lpstr>
      <vt:lpstr>AMO</vt:lpstr>
      <vt:lpstr>20C mean SST</vt:lpstr>
      <vt:lpstr>スライド 8</vt:lpstr>
      <vt:lpstr>どんどん解析を！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水惑星</dc:title>
  <dc:creator>M Watanabe</dc:creator>
  <cp:lastModifiedBy>M Watanabe</cp:lastModifiedBy>
  <cp:revision>241</cp:revision>
  <dcterms:created xsi:type="dcterms:W3CDTF">2009-11-12T13:13:08Z</dcterms:created>
  <dcterms:modified xsi:type="dcterms:W3CDTF">2010-05-27T03:07:53Z</dcterms:modified>
</cp:coreProperties>
</file>